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688" r:id="rId3"/>
    <p:sldMasterId id="2147483693" r:id="rId4"/>
    <p:sldMasterId id="2147483696" r:id="rId5"/>
    <p:sldMasterId id="2147483701" r:id="rId6"/>
    <p:sldMasterId id="2147483704" r:id="rId7"/>
  </p:sldMasterIdLst>
  <p:sldIdLst>
    <p:sldId id="258" r:id="rId8"/>
    <p:sldId id="257" r:id="rId9"/>
    <p:sldId id="292" r:id="rId10"/>
    <p:sldId id="293" r:id="rId11"/>
    <p:sldId id="313" r:id="rId12"/>
    <p:sldId id="294" r:id="rId13"/>
    <p:sldId id="295" r:id="rId14"/>
    <p:sldId id="296"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35" autoAdjust="0"/>
  </p:normalViewPr>
  <p:slideViewPr>
    <p:cSldViewPr>
      <p:cViewPr varScale="1">
        <p:scale>
          <a:sx n="72" d="100"/>
          <a:sy n="72" d="100"/>
        </p:scale>
        <p:origin x="-1326"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8" Type="http://schemas.openxmlformats.org/officeDocument/2006/relationships/slide" Target="slides/slide1.xml"/></Relationships>
</file>

<file path=ppt/diagrams/_rels/data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_rels/data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diagrams/_rels/data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diagrams/_rels/data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_rels/data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_rels/data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iagrams/_rels/data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_rels/data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iagrams/_rels/data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ata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iagrams/_rels/drawing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_rels/drawing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iagrams/_rels/drawing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93FFF-2061-4606-B9C8-75946A2AE3A4}"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en-US"/>
        </a:p>
      </dgm:t>
    </dgm:pt>
    <dgm:pt modelId="{AF18C63C-3502-4FCB-AF21-2ED3D3FE2CDE}">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Signature</a:t>
          </a:r>
          <a:endParaRPr lang="en-US" sz="1400" b="1" dirty="0">
            <a:solidFill>
              <a:schemeClr val="tx2"/>
            </a:solidFill>
            <a:effectLst>
              <a:outerShdw blurRad="38100" dist="38100" dir="2700000" algn="tl">
                <a:srgbClr val="000000">
                  <a:alpha val="43137"/>
                </a:srgbClr>
              </a:outerShdw>
            </a:effectLst>
          </a:endParaRPr>
        </a:p>
      </dgm:t>
    </dgm:pt>
    <dgm:pt modelId="{1051A26A-BD38-4DE2-A4F9-EF085C48434F}" type="parTrans" cxnId="{929D0B6C-6C31-4B1F-8095-32032E5463E1}">
      <dgm:prSet/>
      <dgm:spPr/>
      <dgm:t>
        <a:bodyPr/>
        <a:lstStyle/>
        <a:p>
          <a:endParaRPr lang="en-US"/>
        </a:p>
      </dgm:t>
    </dgm:pt>
    <dgm:pt modelId="{2F63FF8E-66A7-4A02-861F-59660A1B36A9}" type="sibTrans" cxnId="{929D0B6C-6C31-4B1F-8095-32032E5463E1}">
      <dgm:prSet/>
      <dgm:spPr/>
      <dgm:t>
        <a:bodyPr/>
        <a:lstStyle/>
        <a:p>
          <a:endParaRPr lang="en-US"/>
        </a:p>
      </dgm:t>
    </dgm:pt>
    <dgm:pt modelId="{A05660B8-4B64-4757-B01C-FFCD5A6EB768}">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Example</a:t>
          </a:r>
          <a:endParaRPr lang="en-US" sz="1400" b="1" dirty="0">
            <a:solidFill>
              <a:schemeClr val="tx2"/>
            </a:solidFill>
            <a:effectLst>
              <a:outerShdw blurRad="38100" dist="38100" dir="2700000" algn="tl">
                <a:srgbClr val="000000">
                  <a:alpha val="43137"/>
                </a:srgbClr>
              </a:outerShdw>
            </a:effectLst>
          </a:endParaRPr>
        </a:p>
      </dgm:t>
    </dgm:pt>
    <dgm:pt modelId="{1143BF3E-A906-4665-8570-CD39D23D1866}" type="parTrans" cxnId="{E59021B2-80A6-4973-8E8B-3E2B6D31BA03}">
      <dgm:prSet/>
      <dgm:spPr/>
      <dgm:t>
        <a:bodyPr/>
        <a:lstStyle/>
        <a:p>
          <a:endParaRPr lang="en-US"/>
        </a:p>
      </dgm:t>
    </dgm:pt>
    <dgm:pt modelId="{D129A9D5-ADB6-4103-BC78-2F327CF3104C}" type="sibTrans" cxnId="{E59021B2-80A6-4973-8E8B-3E2B6D31BA03}">
      <dgm:prSet/>
      <dgm:spPr/>
      <dgm:t>
        <a:bodyPr/>
        <a:lstStyle/>
        <a:p>
          <a:endParaRPr lang="en-US"/>
        </a:p>
      </dgm:t>
    </dgm:pt>
    <dgm:pt modelId="{DFBA83DB-C5CD-4711-AE31-7E2C2E311DB2}" type="pres">
      <dgm:prSet presAssocID="{04E93FFF-2061-4606-B9C8-75946A2AE3A4}" presName="Name0" presStyleCnt="0">
        <dgm:presLayoutVars>
          <dgm:dir/>
          <dgm:resizeHandles/>
        </dgm:presLayoutVars>
      </dgm:prSet>
      <dgm:spPr/>
      <dgm:t>
        <a:bodyPr/>
        <a:lstStyle/>
        <a:p>
          <a:endParaRPr lang="en-US"/>
        </a:p>
      </dgm:t>
    </dgm:pt>
    <dgm:pt modelId="{10E08297-EF27-49F2-829F-8481A7141F8B}" type="pres">
      <dgm:prSet presAssocID="{AF18C63C-3502-4FCB-AF21-2ED3D3FE2CDE}" presName="composite" presStyleCnt="0"/>
      <dgm:spPr/>
    </dgm:pt>
    <dgm:pt modelId="{103A9A8B-2143-41FF-B5AF-616D1D33391D}" type="pres">
      <dgm:prSet presAssocID="{AF18C63C-3502-4FCB-AF21-2ED3D3FE2CDE}" presName="rect1" presStyleLbl="bgImgPlace1" presStyleIdx="0" presStyleCnt="2" custScaleX="339593" custLinFactNeighborX="2177" custLinFactNeighborY="5449"/>
      <dgm:spPr>
        <a:blipFill>
          <a:blip xmlns:r="http://schemas.openxmlformats.org/officeDocument/2006/relationships" r:embed="rId1"/>
          <a:stretch>
            <a:fillRect/>
          </a:stretch>
        </a:blipFill>
      </dgm:spPr>
    </dgm:pt>
    <dgm:pt modelId="{3785EBD1-124C-45BD-BE0D-6E5474EB954F}" type="pres">
      <dgm:prSet presAssocID="{AF18C63C-3502-4FCB-AF21-2ED3D3FE2CDE}" presName="rect2" presStyleLbl="node1" presStyleIdx="0" presStyleCnt="2" custScaleX="92163" custScaleY="17690" custLinFactX="-97796" custLinFactY="-14643" custLinFactNeighborX="-100000" custLinFactNeighborY="-100000">
        <dgm:presLayoutVars>
          <dgm:bulletEnabled val="1"/>
        </dgm:presLayoutVars>
      </dgm:prSet>
      <dgm:spPr/>
      <dgm:t>
        <a:bodyPr/>
        <a:lstStyle/>
        <a:p>
          <a:endParaRPr lang="en-US"/>
        </a:p>
      </dgm:t>
    </dgm:pt>
    <dgm:pt modelId="{48670913-3A19-4D8F-9A90-F4EC1EF3C14F}" type="pres">
      <dgm:prSet presAssocID="{2F63FF8E-66A7-4A02-861F-59660A1B36A9}" presName="sibTrans" presStyleCnt="0"/>
      <dgm:spPr/>
    </dgm:pt>
    <dgm:pt modelId="{0127B184-789A-46AC-8AA0-4592EF9CCC88}" type="pres">
      <dgm:prSet presAssocID="{A05660B8-4B64-4757-B01C-FFCD5A6EB768}" presName="composite" presStyleCnt="0"/>
      <dgm:spPr/>
    </dgm:pt>
    <dgm:pt modelId="{EDC909A2-D6D4-43BD-A68C-AF6E8F409CC6}" type="pres">
      <dgm:prSet presAssocID="{A05660B8-4B64-4757-B01C-FFCD5A6EB768}" presName="rect1" presStyleLbl="bgImgPlace1" presStyleIdx="1" presStyleCnt="2" custScaleX="339593" custLinFactNeighborX="2177" custLinFactNeighborY="5449"/>
      <dgm:spPr>
        <a:blipFill dpi="0" rotWithShape="1">
          <a:blip xmlns:r="http://schemas.openxmlformats.org/officeDocument/2006/relationships" r:embed="rId2"/>
          <a:srcRect/>
          <a:stretch>
            <a:fillRect t="25000" b="25000"/>
          </a:stretch>
        </a:blipFill>
      </dgm:spPr>
    </dgm:pt>
    <dgm:pt modelId="{7565F3C9-B2D9-4A0B-B065-E0E14B7971EC}" type="pres">
      <dgm:prSet presAssocID="{A05660B8-4B64-4757-B01C-FFCD5A6EB768}" presName="rect2" presStyleLbl="node1" presStyleIdx="1" presStyleCnt="2" custScaleX="75132" custScaleY="17690" custLinFactX="-100000" custLinFactY="-14643" custLinFactNeighborX="-102115" custLinFactNeighborY="-100000">
        <dgm:presLayoutVars>
          <dgm:bulletEnabled val="1"/>
        </dgm:presLayoutVars>
      </dgm:prSet>
      <dgm:spPr/>
      <dgm:t>
        <a:bodyPr/>
        <a:lstStyle/>
        <a:p>
          <a:endParaRPr lang="en-US"/>
        </a:p>
      </dgm:t>
    </dgm:pt>
  </dgm:ptLst>
  <dgm:cxnLst>
    <dgm:cxn modelId="{E59021B2-80A6-4973-8E8B-3E2B6D31BA03}" srcId="{04E93FFF-2061-4606-B9C8-75946A2AE3A4}" destId="{A05660B8-4B64-4757-B01C-FFCD5A6EB768}" srcOrd="1" destOrd="0" parTransId="{1143BF3E-A906-4665-8570-CD39D23D1866}" sibTransId="{D129A9D5-ADB6-4103-BC78-2F327CF3104C}"/>
    <dgm:cxn modelId="{929D0B6C-6C31-4B1F-8095-32032E5463E1}" srcId="{04E93FFF-2061-4606-B9C8-75946A2AE3A4}" destId="{AF18C63C-3502-4FCB-AF21-2ED3D3FE2CDE}" srcOrd="0" destOrd="0" parTransId="{1051A26A-BD38-4DE2-A4F9-EF085C48434F}" sibTransId="{2F63FF8E-66A7-4A02-861F-59660A1B36A9}"/>
    <dgm:cxn modelId="{E1808680-7BDB-4A49-AB42-5EF0D8357469}" type="presOf" srcId="{A05660B8-4B64-4757-B01C-FFCD5A6EB768}" destId="{7565F3C9-B2D9-4A0B-B065-E0E14B7971EC}" srcOrd="0" destOrd="0" presId="urn:microsoft.com/office/officeart/2008/layout/BendingPictureBlocks"/>
    <dgm:cxn modelId="{C8FAD054-FBE3-439A-B64C-DF88970202B3}" type="presOf" srcId="{04E93FFF-2061-4606-B9C8-75946A2AE3A4}" destId="{DFBA83DB-C5CD-4711-AE31-7E2C2E311DB2}" srcOrd="0" destOrd="0" presId="urn:microsoft.com/office/officeart/2008/layout/BendingPictureBlocks"/>
    <dgm:cxn modelId="{CCE4CAD3-6CEE-4D71-A9B7-5E41C2B948FC}" type="presOf" srcId="{AF18C63C-3502-4FCB-AF21-2ED3D3FE2CDE}" destId="{3785EBD1-124C-45BD-BE0D-6E5474EB954F}" srcOrd="0" destOrd="0" presId="urn:microsoft.com/office/officeart/2008/layout/BendingPictureBlocks"/>
    <dgm:cxn modelId="{CD2AFC26-77C0-40E1-835B-D0CF89F254D6}" type="presParOf" srcId="{DFBA83DB-C5CD-4711-AE31-7E2C2E311DB2}" destId="{10E08297-EF27-49F2-829F-8481A7141F8B}" srcOrd="0" destOrd="0" presId="urn:microsoft.com/office/officeart/2008/layout/BendingPictureBlocks"/>
    <dgm:cxn modelId="{9ADE62CE-178A-4C77-8C41-2A5B8E46E00F}" type="presParOf" srcId="{10E08297-EF27-49F2-829F-8481A7141F8B}" destId="{103A9A8B-2143-41FF-B5AF-616D1D33391D}" srcOrd="0" destOrd="0" presId="urn:microsoft.com/office/officeart/2008/layout/BendingPictureBlocks"/>
    <dgm:cxn modelId="{83A6E936-68EA-4E95-8DE5-B042AAB08F89}" type="presParOf" srcId="{10E08297-EF27-49F2-829F-8481A7141F8B}" destId="{3785EBD1-124C-45BD-BE0D-6E5474EB954F}" srcOrd="1" destOrd="0" presId="urn:microsoft.com/office/officeart/2008/layout/BendingPictureBlocks"/>
    <dgm:cxn modelId="{B84B6CDB-6709-4DB5-8086-2195A75156DE}" type="presParOf" srcId="{DFBA83DB-C5CD-4711-AE31-7E2C2E311DB2}" destId="{48670913-3A19-4D8F-9A90-F4EC1EF3C14F}" srcOrd="1" destOrd="0" presId="urn:microsoft.com/office/officeart/2008/layout/BendingPictureBlocks"/>
    <dgm:cxn modelId="{C3B9CB5D-E058-4CEB-920A-A0B6C4E34BA7}" type="presParOf" srcId="{DFBA83DB-C5CD-4711-AE31-7E2C2E311DB2}" destId="{0127B184-789A-46AC-8AA0-4592EF9CCC88}" srcOrd="2" destOrd="0" presId="urn:microsoft.com/office/officeart/2008/layout/BendingPictureBlocks"/>
    <dgm:cxn modelId="{7F7BEE0C-BED1-4DC6-843F-1420AE5536E9}" type="presParOf" srcId="{0127B184-789A-46AC-8AA0-4592EF9CCC88}" destId="{EDC909A2-D6D4-43BD-A68C-AF6E8F409CC6}" srcOrd="0" destOrd="0" presId="urn:microsoft.com/office/officeart/2008/layout/BendingPictureBlocks"/>
    <dgm:cxn modelId="{25533A2B-C980-4E30-AA61-E4417A250FFA}" type="presParOf" srcId="{0127B184-789A-46AC-8AA0-4592EF9CCC88}" destId="{7565F3C9-B2D9-4A0B-B065-E0E14B7971E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4E93FFF-2061-4606-B9C8-75946A2AE3A4}"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en-US"/>
        </a:p>
      </dgm:t>
    </dgm:pt>
    <dgm:pt modelId="{AF18C63C-3502-4FCB-AF21-2ED3D3FE2CDE}">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Signature</a:t>
          </a:r>
          <a:endParaRPr lang="en-US" sz="1400" b="1" dirty="0">
            <a:solidFill>
              <a:schemeClr val="tx2"/>
            </a:solidFill>
            <a:effectLst>
              <a:outerShdw blurRad="38100" dist="38100" dir="2700000" algn="tl">
                <a:srgbClr val="000000">
                  <a:alpha val="43137"/>
                </a:srgbClr>
              </a:outerShdw>
            </a:effectLst>
          </a:endParaRPr>
        </a:p>
      </dgm:t>
    </dgm:pt>
    <dgm:pt modelId="{1051A26A-BD38-4DE2-A4F9-EF085C48434F}" type="parTrans" cxnId="{929D0B6C-6C31-4B1F-8095-32032E5463E1}">
      <dgm:prSet/>
      <dgm:spPr/>
      <dgm:t>
        <a:bodyPr/>
        <a:lstStyle/>
        <a:p>
          <a:endParaRPr lang="en-US"/>
        </a:p>
      </dgm:t>
    </dgm:pt>
    <dgm:pt modelId="{2F63FF8E-66A7-4A02-861F-59660A1B36A9}" type="sibTrans" cxnId="{929D0B6C-6C31-4B1F-8095-32032E5463E1}">
      <dgm:prSet/>
      <dgm:spPr/>
      <dgm:t>
        <a:bodyPr/>
        <a:lstStyle/>
        <a:p>
          <a:endParaRPr lang="en-US"/>
        </a:p>
      </dgm:t>
    </dgm:pt>
    <dgm:pt modelId="{A05660B8-4B64-4757-B01C-FFCD5A6EB768}">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Example</a:t>
          </a:r>
          <a:endParaRPr lang="en-US" sz="1400" b="1" dirty="0">
            <a:solidFill>
              <a:schemeClr val="tx2"/>
            </a:solidFill>
            <a:effectLst>
              <a:outerShdw blurRad="38100" dist="38100" dir="2700000" algn="tl">
                <a:srgbClr val="000000">
                  <a:alpha val="43137"/>
                </a:srgbClr>
              </a:outerShdw>
            </a:effectLst>
          </a:endParaRPr>
        </a:p>
      </dgm:t>
    </dgm:pt>
    <dgm:pt modelId="{1143BF3E-A906-4665-8570-CD39D23D1866}" type="parTrans" cxnId="{E59021B2-80A6-4973-8E8B-3E2B6D31BA03}">
      <dgm:prSet/>
      <dgm:spPr/>
      <dgm:t>
        <a:bodyPr/>
        <a:lstStyle/>
        <a:p>
          <a:endParaRPr lang="en-US"/>
        </a:p>
      </dgm:t>
    </dgm:pt>
    <dgm:pt modelId="{D129A9D5-ADB6-4103-BC78-2F327CF3104C}" type="sibTrans" cxnId="{E59021B2-80A6-4973-8E8B-3E2B6D31BA03}">
      <dgm:prSet/>
      <dgm:spPr/>
      <dgm:t>
        <a:bodyPr/>
        <a:lstStyle/>
        <a:p>
          <a:endParaRPr lang="en-US"/>
        </a:p>
      </dgm:t>
    </dgm:pt>
    <dgm:pt modelId="{DFBA83DB-C5CD-4711-AE31-7E2C2E311DB2}" type="pres">
      <dgm:prSet presAssocID="{04E93FFF-2061-4606-B9C8-75946A2AE3A4}" presName="Name0" presStyleCnt="0">
        <dgm:presLayoutVars>
          <dgm:dir/>
          <dgm:resizeHandles/>
        </dgm:presLayoutVars>
      </dgm:prSet>
      <dgm:spPr/>
      <dgm:t>
        <a:bodyPr/>
        <a:lstStyle/>
        <a:p>
          <a:endParaRPr lang="en-US"/>
        </a:p>
      </dgm:t>
    </dgm:pt>
    <dgm:pt modelId="{10E08297-EF27-49F2-829F-8481A7141F8B}" type="pres">
      <dgm:prSet presAssocID="{AF18C63C-3502-4FCB-AF21-2ED3D3FE2CDE}" presName="composite" presStyleCnt="0"/>
      <dgm:spPr/>
    </dgm:pt>
    <dgm:pt modelId="{103A9A8B-2143-41FF-B5AF-616D1D33391D}" type="pres">
      <dgm:prSet presAssocID="{AF18C63C-3502-4FCB-AF21-2ED3D3FE2CDE}" presName="rect1" presStyleLbl="bgImgPlace1" presStyleIdx="0" presStyleCnt="2" custScaleX="339593" custLinFactNeighborX="2177" custLinFactNeighborY="5449"/>
      <dgm:spPr>
        <a:blipFill dpi="0" rotWithShape="1">
          <a:blip xmlns:r="http://schemas.openxmlformats.org/officeDocument/2006/relationships" r:embed="rId1"/>
          <a:srcRect/>
          <a:stretch>
            <a:fillRect b="25000"/>
          </a:stretch>
        </a:blipFill>
      </dgm:spPr>
    </dgm:pt>
    <dgm:pt modelId="{3785EBD1-124C-45BD-BE0D-6E5474EB954F}" type="pres">
      <dgm:prSet presAssocID="{AF18C63C-3502-4FCB-AF21-2ED3D3FE2CDE}" presName="rect2" presStyleLbl="node1" presStyleIdx="0" presStyleCnt="2" custScaleX="82645" custScaleY="17690" custLinFactX="-99877" custLinFactY="-14643" custLinFactNeighborX="-100000" custLinFactNeighborY="-100000">
        <dgm:presLayoutVars>
          <dgm:bulletEnabled val="1"/>
        </dgm:presLayoutVars>
      </dgm:prSet>
      <dgm:spPr/>
      <dgm:t>
        <a:bodyPr/>
        <a:lstStyle/>
        <a:p>
          <a:endParaRPr lang="en-US"/>
        </a:p>
      </dgm:t>
    </dgm:pt>
    <dgm:pt modelId="{48670913-3A19-4D8F-9A90-F4EC1EF3C14F}" type="pres">
      <dgm:prSet presAssocID="{2F63FF8E-66A7-4A02-861F-59660A1B36A9}" presName="sibTrans" presStyleCnt="0"/>
      <dgm:spPr/>
    </dgm:pt>
    <dgm:pt modelId="{0127B184-789A-46AC-8AA0-4592EF9CCC88}" type="pres">
      <dgm:prSet presAssocID="{A05660B8-4B64-4757-B01C-FFCD5A6EB768}" presName="composite" presStyleCnt="0"/>
      <dgm:spPr/>
    </dgm:pt>
    <dgm:pt modelId="{EDC909A2-D6D4-43BD-A68C-AF6E8F409CC6}" type="pres">
      <dgm:prSet presAssocID="{A05660B8-4B64-4757-B01C-FFCD5A6EB768}" presName="rect1" presStyleLbl="bgImgPlace1" presStyleIdx="1" presStyleCnt="2" custScaleX="339593" custLinFactNeighborX="2177" custLinFactNeighborY="5449"/>
      <dgm:spPr>
        <a:blipFill dpi="0" rotWithShape="1">
          <a:blip xmlns:r="http://schemas.openxmlformats.org/officeDocument/2006/relationships" r:embed="rId2"/>
          <a:srcRect/>
          <a:stretch>
            <a:fillRect b="25000"/>
          </a:stretch>
        </a:blipFill>
      </dgm:spPr>
    </dgm:pt>
    <dgm:pt modelId="{7565F3C9-B2D9-4A0B-B065-E0E14B7971EC}" type="pres">
      <dgm:prSet presAssocID="{A05660B8-4B64-4757-B01C-FFCD5A6EB768}" presName="rect2" presStyleLbl="node1" presStyleIdx="1" presStyleCnt="2" custScaleX="75132" custScaleY="17690" custLinFactX="-100000" custLinFactY="-14643" custLinFactNeighborX="-102115" custLinFactNeighborY="-100000">
        <dgm:presLayoutVars>
          <dgm:bulletEnabled val="1"/>
        </dgm:presLayoutVars>
      </dgm:prSet>
      <dgm:spPr/>
      <dgm:t>
        <a:bodyPr/>
        <a:lstStyle/>
        <a:p>
          <a:endParaRPr lang="en-US"/>
        </a:p>
      </dgm:t>
    </dgm:pt>
  </dgm:ptLst>
  <dgm:cxnLst>
    <dgm:cxn modelId="{BD22AF52-58C9-484A-A0ED-95936EF4DF90}" type="presOf" srcId="{A05660B8-4B64-4757-B01C-FFCD5A6EB768}" destId="{7565F3C9-B2D9-4A0B-B065-E0E14B7971EC}" srcOrd="0" destOrd="0" presId="urn:microsoft.com/office/officeart/2008/layout/BendingPictureBlocks"/>
    <dgm:cxn modelId="{D3F25A51-8AD2-44C0-A61B-E6BCDF92DA0C}" type="presOf" srcId="{AF18C63C-3502-4FCB-AF21-2ED3D3FE2CDE}" destId="{3785EBD1-124C-45BD-BE0D-6E5474EB954F}" srcOrd="0" destOrd="0" presId="urn:microsoft.com/office/officeart/2008/layout/BendingPictureBlocks"/>
    <dgm:cxn modelId="{E59021B2-80A6-4973-8E8B-3E2B6D31BA03}" srcId="{04E93FFF-2061-4606-B9C8-75946A2AE3A4}" destId="{A05660B8-4B64-4757-B01C-FFCD5A6EB768}" srcOrd="1" destOrd="0" parTransId="{1143BF3E-A906-4665-8570-CD39D23D1866}" sibTransId="{D129A9D5-ADB6-4103-BC78-2F327CF3104C}"/>
    <dgm:cxn modelId="{52616C95-12A3-4BE1-9D77-6A72AEB6B5A6}" type="presOf" srcId="{04E93FFF-2061-4606-B9C8-75946A2AE3A4}" destId="{DFBA83DB-C5CD-4711-AE31-7E2C2E311DB2}" srcOrd="0" destOrd="0" presId="urn:microsoft.com/office/officeart/2008/layout/BendingPictureBlocks"/>
    <dgm:cxn modelId="{929D0B6C-6C31-4B1F-8095-32032E5463E1}" srcId="{04E93FFF-2061-4606-B9C8-75946A2AE3A4}" destId="{AF18C63C-3502-4FCB-AF21-2ED3D3FE2CDE}" srcOrd="0" destOrd="0" parTransId="{1051A26A-BD38-4DE2-A4F9-EF085C48434F}" sibTransId="{2F63FF8E-66A7-4A02-861F-59660A1B36A9}"/>
    <dgm:cxn modelId="{2E030231-1C1F-47F4-884B-3C3EAB03597B}" type="presParOf" srcId="{DFBA83DB-C5CD-4711-AE31-7E2C2E311DB2}" destId="{10E08297-EF27-49F2-829F-8481A7141F8B}" srcOrd="0" destOrd="0" presId="urn:microsoft.com/office/officeart/2008/layout/BendingPictureBlocks"/>
    <dgm:cxn modelId="{5C74C4CE-CAE9-4338-8579-F52D595FC00C}" type="presParOf" srcId="{10E08297-EF27-49F2-829F-8481A7141F8B}" destId="{103A9A8B-2143-41FF-B5AF-616D1D33391D}" srcOrd="0" destOrd="0" presId="urn:microsoft.com/office/officeart/2008/layout/BendingPictureBlocks"/>
    <dgm:cxn modelId="{D2DD6513-7B67-4D64-8357-BAF90ED7DBFB}" type="presParOf" srcId="{10E08297-EF27-49F2-829F-8481A7141F8B}" destId="{3785EBD1-124C-45BD-BE0D-6E5474EB954F}" srcOrd="1" destOrd="0" presId="urn:microsoft.com/office/officeart/2008/layout/BendingPictureBlocks"/>
    <dgm:cxn modelId="{9C221136-B642-4EC0-B512-104645219BF4}" type="presParOf" srcId="{DFBA83DB-C5CD-4711-AE31-7E2C2E311DB2}" destId="{48670913-3A19-4D8F-9A90-F4EC1EF3C14F}" srcOrd="1" destOrd="0" presId="urn:microsoft.com/office/officeart/2008/layout/BendingPictureBlocks"/>
    <dgm:cxn modelId="{A7FAA910-B665-4684-820F-6EB13A10C02D}" type="presParOf" srcId="{DFBA83DB-C5CD-4711-AE31-7E2C2E311DB2}" destId="{0127B184-789A-46AC-8AA0-4592EF9CCC88}" srcOrd="2" destOrd="0" presId="urn:microsoft.com/office/officeart/2008/layout/BendingPictureBlocks"/>
    <dgm:cxn modelId="{E6272A30-1948-44C6-9459-6865C1DE0E6A}" type="presParOf" srcId="{0127B184-789A-46AC-8AA0-4592EF9CCC88}" destId="{EDC909A2-D6D4-43BD-A68C-AF6E8F409CC6}" srcOrd="0" destOrd="0" presId="urn:microsoft.com/office/officeart/2008/layout/BendingPictureBlocks"/>
    <dgm:cxn modelId="{4D24DC68-43B1-4A70-9204-D894A61C66D8}" type="presParOf" srcId="{0127B184-789A-46AC-8AA0-4592EF9CCC88}" destId="{7565F3C9-B2D9-4A0B-B065-E0E14B7971E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4E93FFF-2061-4606-B9C8-75946A2AE3A4}"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en-US"/>
        </a:p>
      </dgm:t>
    </dgm:pt>
    <dgm:pt modelId="{AF18C63C-3502-4FCB-AF21-2ED3D3FE2CDE}">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Signature</a:t>
          </a:r>
          <a:endParaRPr lang="en-US" sz="1400" b="1" dirty="0">
            <a:solidFill>
              <a:schemeClr val="tx2"/>
            </a:solidFill>
            <a:effectLst>
              <a:outerShdw blurRad="38100" dist="38100" dir="2700000" algn="tl">
                <a:srgbClr val="000000">
                  <a:alpha val="43137"/>
                </a:srgbClr>
              </a:outerShdw>
            </a:effectLst>
          </a:endParaRPr>
        </a:p>
      </dgm:t>
    </dgm:pt>
    <dgm:pt modelId="{1051A26A-BD38-4DE2-A4F9-EF085C48434F}" type="parTrans" cxnId="{929D0B6C-6C31-4B1F-8095-32032E5463E1}">
      <dgm:prSet/>
      <dgm:spPr/>
      <dgm:t>
        <a:bodyPr/>
        <a:lstStyle/>
        <a:p>
          <a:endParaRPr lang="en-US"/>
        </a:p>
      </dgm:t>
    </dgm:pt>
    <dgm:pt modelId="{2F63FF8E-66A7-4A02-861F-59660A1B36A9}" type="sibTrans" cxnId="{929D0B6C-6C31-4B1F-8095-32032E5463E1}">
      <dgm:prSet/>
      <dgm:spPr/>
      <dgm:t>
        <a:bodyPr/>
        <a:lstStyle/>
        <a:p>
          <a:endParaRPr lang="en-US"/>
        </a:p>
      </dgm:t>
    </dgm:pt>
    <dgm:pt modelId="{A05660B8-4B64-4757-B01C-FFCD5A6EB768}">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Example</a:t>
          </a:r>
          <a:endParaRPr lang="en-US" sz="1400" b="1" dirty="0">
            <a:solidFill>
              <a:schemeClr val="tx2"/>
            </a:solidFill>
            <a:effectLst>
              <a:outerShdw blurRad="38100" dist="38100" dir="2700000" algn="tl">
                <a:srgbClr val="000000">
                  <a:alpha val="43137"/>
                </a:srgbClr>
              </a:outerShdw>
            </a:effectLst>
          </a:endParaRPr>
        </a:p>
      </dgm:t>
    </dgm:pt>
    <dgm:pt modelId="{1143BF3E-A906-4665-8570-CD39D23D1866}" type="parTrans" cxnId="{E59021B2-80A6-4973-8E8B-3E2B6D31BA03}">
      <dgm:prSet/>
      <dgm:spPr/>
      <dgm:t>
        <a:bodyPr/>
        <a:lstStyle/>
        <a:p>
          <a:endParaRPr lang="en-US"/>
        </a:p>
      </dgm:t>
    </dgm:pt>
    <dgm:pt modelId="{D129A9D5-ADB6-4103-BC78-2F327CF3104C}" type="sibTrans" cxnId="{E59021B2-80A6-4973-8E8B-3E2B6D31BA03}">
      <dgm:prSet/>
      <dgm:spPr/>
      <dgm:t>
        <a:bodyPr/>
        <a:lstStyle/>
        <a:p>
          <a:endParaRPr lang="en-US"/>
        </a:p>
      </dgm:t>
    </dgm:pt>
    <dgm:pt modelId="{DFBA83DB-C5CD-4711-AE31-7E2C2E311DB2}" type="pres">
      <dgm:prSet presAssocID="{04E93FFF-2061-4606-B9C8-75946A2AE3A4}" presName="Name0" presStyleCnt="0">
        <dgm:presLayoutVars>
          <dgm:dir/>
          <dgm:resizeHandles/>
        </dgm:presLayoutVars>
      </dgm:prSet>
      <dgm:spPr/>
      <dgm:t>
        <a:bodyPr/>
        <a:lstStyle/>
        <a:p>
          <a:endParaRPr lang="en-US"/>
        </a:p>
      </dgm:t>
    </dgm:pt>
    <dgm:pt modelId="{10E08297-EF27-49F2-829F-8481A7141F8B}" type="pres">
      <dgm:prSet presAssocID="{AF18C63C-3502-4FCB-AF21-2ED3D3FE2CDE}" presName="composite" presStyleCnt="0"/>
      <dgm:spPr/>
    </dgm:pt>
    <dgm:pt modelId="{103A9A8B-2143-41FF-B5AF-616D1D33391D}" type="pres">
      <dgm:prSet presAssocID="{AF18C63C-3502-4FCB-AF21-2ED3D3FE2CDE}" presName="rect1" presStyleLbl="bgImgPlace1" presStyleIdx="0" presStyleCnt="2" custScaleX="339593" custLinFactNeighborX="2177" custLinFactNeighborY="5449"/>
      <dgm:spPr>
        <a:blipFill dpi="0" rotWithShape="1">
          <a:blip xmlns:r="http://schemas.openxmlformats.org/officeDocument/2006/relationships" r:embed="rId1"/>
          <a:srcRect/>
          <a:stretch>
            <a:fillRect b="25000"/>
          </a:stretch>
        </a:blipFill>
      </dgm:spPr>
    </dgm:pt>
    <dgm:pt modelId="{3785EBD1-124C-45BD-BE0D-6E5474EB954F}" type="pres">
      <dgm:prSet presAssocID="{AF18C63C-3502-4FCB-AF21-2ED3D3FE2CDE}" presName="rect2" presStyleLbl="node1" presStyleIdx="0" presStyleCnt="2" custScaleX="82645" custScaleY="17690" custLinFactX="-98758" custLinFactY="-14643" custLinFactNeighborX="-100000" custLinFactNeighborY="-100000">
        <dgm:presLayoutVars>
          <dgm:bulletEnabled val="1"/>
        </dgm:presLayoutVars>
      </dgm:prSet>
      <dgm:spPr/>
      <dgm:t>
        <a:bodyPr/>
        <a:lstStyle/>
        <a:p>
          <a:endParaRPr lang="en-US"/>
        </a:p>
      </dgm:t>
    </dgm:pt>
    <dgm:pt modelId="{48670913-3A19-4D8F-9A90-F4EC1EF3C14F}" type="pres">
      <dgm:prSet presAssocID="{2F63FF8E-66A7-4A02-861F-59660A1B36A9}" presName="sibTrans" presStyleCnt="0"/>
      <dgm:spPr/>
    </dgm:pt>
    <dgm:pt modelId="{0127B184-789A-46AC-8AA0-4592EF9CCC88}" type="pres">
      <dgm:prSet presAssocID="{A05660B8-4B64-4757-B01C-FFCD5A6EB768}" presName="composite" presStyleCnt="0"/>
      <dgm:spPr/>
    </dgm:pt>
    <dgm:pt modelId="{EDC909A2-D6D4-43BD-A68C-AF6E8F409CC6}" type="pres">
      <dgm:prSet presAssocID="{A05660B8-4B64-4757-B01C-FFCD5A6EB768}" presName="rect1" presStyleLbl="bgImgPlace1" presStyleIdx="1" presStyleCnt="2" custScaleX="339593" custLinFactNeighborX="2177" custLinFactNeighborY="5449"/>
      <dgm:spPr>
        <a:blipFill dpi="0" rotWithShape="1">
          <a:blip xmlns:r="http://schemas.openxmlformats.org/officeDocument/2006/relationships" r:embed="rId2"/>
          <a:srcRect/>
          <a:stretch>
            <a:fillRect b="25000"/>
          </a:stretch>
        </a:blipFill>
      </dgm:spPr>
    </dgm:pt>
    <dgm:pt modelId="{7565F3C9-B2D9-4A0B-B065-E0E14B7971EC}" type="pres">
      <dgm:prSet presAssocID="{A05660B8-4B64-4757-B01C-FFCD5A6EB768}" presName="rect2" presStyleLbl="node1" presStyleIdx="1" presStyleCnt="2" custScaleX="75132" custScaleY="17690" custLinFactX="-100000" custLinFactY="-14643" custLinFactNeighborX="-102115" custLinFactNeighborY="-100000">
        <dgm:presLayoutVars>
          <dgm:bulletEnabled val="1"/>
        </dgm:presLayoutVars>
      </dgm:prSet>
      <dgm:spPr/>
      <dgm:t>
        <a:bodyPr/>
        <a:lstStyle/>
        <a:p>
          <a:endParaRPr lang="en-US"/>
        </a:p>
      </dgm:t>
    </dgm:pt>
  </dgm:ptLst>
  <dgm:cxnLst>
    <dgm:cxn modelId="{5AC9537D-426E-42F8-95AD-EBAC25278534}" type="presOf" srcId="{AF18C63C-3502-4FCB-AF21-2ED3D3FE2CDE}" destId="{3785EBD1-124C-45BD-BE0D-6E5474EB954F}" srcOrd="0" destOrd="0" presId="urn:microsoft.com/office/officeart/2008/layout/BendingPictureBlocks"/>
    <dgm:cxn modelId="{E59021B2-80A6-4973-8E8B-3E2B6D31BA03}" srcId="{04E93FFF-2061-4606-B9C8-75946A2AE3A4}" destId="{A05660B8-4B64-4757-B01C-FFCD5A6EB768}" srcOrd="1" destOrd="0" parTransId="{1143BF3E-A906-4665-8570-CD39D23D1866}" sibTransId="{D129A9D5-ADB6-4103-BC78-2F327CF3104C}"/>
    <dgm:cxn modelId="{A18CB43A-FF06-49D9-AB4F-BDE290E5A9F9}" type="presOf" srcId="{04E93FFF-2061-4606-B9C8-75946A2AE3A4}" destId="{DFBA83DB-C5CD-4711-AE31-7E2C2E311DB2}" srcOrd="0" destOrd="0" presId="urn:microsoft.com/office/officeart/2008/layout/BendingPictureBlocks"/>
    <dgm:cxn modelId="{929D0B6C-6C31-4B1F-8095-32032E5463E1}" srcId="{04E93FFF-2061-4606-B9C8-75946A2AE3A4}" destId="{AF18C63C-3502-4FCB-AF21-2ED3D3FE2CDE}" srcOrd="0" destOrd="0" parTransId="{1051A26A-BD38-4DE2-A4F9-EF085C48434F}" sibTransId="{2F63FF8E-66A7-4A02-861F-59660A1B36A9}"/>
    <dgm:cxn modelId="{66FA97CD-BAC5-4B7E-AB91-8096EE734364}" type="presOf" srcId="{A05660B8-4B64-4757-B01C-FFCD5A6EB768}" destId="{7565F3C9-B2D9-4A0B-B065-E0E14B7971EC}" srcOrd="0" destOrd="0" presId="urn:microsoft.com/office/officeart/2008/layout/BendingPictureBlocks"/>
    <dgm:cxn modelId="{3B9D33FD-D15E-4E2F-860C-3438E9F24FB5}" type="presParOf" srcId="{DFBA83DB-C5CD-4711-AE31-7E2C2E311DB2}" destId="{10E08297-EF27-49F2-829F-8481A7141F8B}" srcOrd="0" destOrd="0" presId="urn:microsoft.com/office/officeart/2008/layout/BendingPictureBlocks"/>
    <dgm:cxn modelId="{2A0D434C-BBFD-4463-BCA2-221AB771D78E}" type="presParOf" srcId="{10E08297-EF27-49F2-829F-8481A7141F8B}" destId="{103A9A8B-2143-41FF-B5AF-616D1D33391D}" srcOrd="0" destOrd="0" presId="urn:microsoft.com/office/officeart/2008/layout/BendingPictureBlocks"/>
    <dgm:cxn modelId="{56977A34-D1F7-44C8-955C-7055574E016C}" type="presParOf" srcId="{10E08297-EF27-49F2-829F-8481A7141F8B}" destId="{3785EBD1-124C-45BD-BE0D-6E5474EB954F}" srcOrd="1" destOrd="0" presId="urn:microsoft.com/office/officeart/2008/layout/BendingPictureBlocks"/>
    <dgm:cxn modelId="{381A3EC2-E0F1-491D-9542-3FA4172E63D7}" type="presParOf" srcId="{DFBA83DB-C5CD-4711-AE31-7E2C2E311DB2}" destId="{48670913-3A19-4D8F-9A90-F4EC1EF3C14F}" srcOrd="1" destOrd="0" presId="urn:microsoft.com/office/officeart/2008/layout/BendingPictureBlocks"/>
    <dgm:cxn modelId="{87B02E61-514A-45E8-8BA6-90932D5D58DB}" type="presParOf" srcId="{DFBA83DB-C5CD-4711-AE31-7E2C2E311DB2}" destId="{0127B184-789A-46AC-8AA0-4592EF9CCC88}" srcOrd="2" destOrd="0" presId="urn:microsoft.com/office/officeart/2008/layout/BendingPictureBlocks"/>
    <dgm:cxn modelId="{9121D345-E068-4A2E-AD52-39A624A9FE99}" type="presParOf" srcId="{0127B184-789A-46AC-8AA0-4592EF9CCC88}" destId="{EDC909A2-D6D4-43BD-A68C-AF6E8F409CC6}" srcOrd="0" destOrd="0" presId="urn:microsoft.com/office/officeart/2008/layout/BendingPictureBlocks"/>
    <dgm:cxn modelId="{A7CAB23A-ADF1-40BA-A347-6203129A7424}" type="presParOf" srcId="{0127B184-789A-46AC-8AA0-4592EF9CCC88}" destId="{7565F3C9-B2D9-4A0B-B065-E0E14B7971E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E93FFF-2061-4606-B9C8-75946A2AE3A4}"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en-US"/>
        </a:p>
      </dgm:t>
    </dgm:pt>
    <dgm:pt modelId="{AF18C63C-3502-4FCB-AF21-2ED3D3FE2CDE}">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Signature</a:t>
          </a:r>
          <a:endParaRPr lang="en-US" sz="1400" b="1" dirty="0">
            <a:solidFill>
              <a:schemeClr val="tx2"/>
            </a:solidFill>
            <a:effectLst>
              <a:outerShdw blurRad="38100" dist="38100" dir="2700000" algn="tl">
                <a:srgbClr val="000000">
                  <a:alpha val="43137"/>
                </a:srgbClr>
              </a:outerShdw>
            </a:effectLst>
          </a:endParaRPr>
        </a:p>
      </dgm:t>
    </dgm:pt>
    <dgm:pt modelId="{1051A26A-BD38-4DE2-A4F9-EF085C48434F}" type="parTrans" cxnId="{929D0B6C-6C31-4B1F-8095-32032E5463E1}">
      <dgm:prSet/>
      <dgm:spPr/>
      <dgm:t>
        <a:bodyPr/>
        <a:lstStyle/>
        <a:p>
          <a:endParaRPr lang="en-US"/>
        </a:p>
      </dgm:t>
    </dgm:pt>
    <dgm:pt modelId="{2F63FF8E-66A7-4A02-861F-59660A1B36A9}" type="sibTrans" cxnId="{929D0B6C-6C31-4B1F-8095-32032E5463E1}">
      <dgm:prSet/>
      <dgm:spPr/>
      <dgm:t>
        <a:bodyPr/>
        <a:lstStyle/>
        <a:p>
          <a:endParaRPr lang="en-US"/>
        </a:p>
      </dgm:t>
    </dgm:pt>
    <dgm:pt modelId="{A05660B8-4B64-4757-B01C-FFCD5A6EB768}">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Example</a:t>
          </a:r>
          <a:endParaRPr lang="en-US" sz="1400" b="1" dirty="0">
            <a:solidFill>
              <a:schemeClr val="tx2"/>
            </a:solidFill>
            <a:effectLst>
              <a:outerShdw blurRad="38100" dist="38100" dir="2700000" algn="tl">
                <a:srgbClr val="000000">
                  <a:alpha val="43137"/>
                </a:srgbClr>
              </a:outerShdw>
            </a:effectLst>
          </a:endParaRPr>
        </a:p>
      </dgm:t>
    </dgm:pt>
    <dgm:pt modelId="{1143BF3E-A906-4665-8570-CD39D23D1866}" type="parTrans" cxnId="{E59021B2-80A6-4973-8E8B-3E2B6D31BA03}">
      <dgm:prSet/>
      <dgm:spPr/>
      <dgm:t>
        <a:bodyPr/>
        <a:lstStyle/>
        <a:p>
          <a:endParaRPr lang="en-US"/>
        </a:p>
      </dgm:t>
    </dgm:pt>
    <dgm:pt modelId="{D129A9D5-ADB6-4103-BC78-2F327CF3104C}" type="sibTrans" cxnId="{E59021B2-80A6-4973-8E8B-3E2B6D31BA03}">
      <dgm:prSet/>
      <dgm:spPr/>
      <dgm:t>
        <a:bodyPr/>
        <a:lstStyle/>
        <a:p>
          <a:endParaRPr lang="en-US"/>
        </a:p>
      </dgm:t>
    </dgm:pt>
    <dgm:pt modelId="{DFBA83DB-C5CD-4711-AE31-7E2C2E311DB2}" type="pres">
      <dgm:prSet presAssocID="{04E93FFF-2061-4606-B9C8-75946A2AE3A4}" presName="Name0" presStyleCnt="0">
        <dgm:presLayoutVars>
          <dgm:dir/>
          <dgm:resizeHandles/>
        </dgm:presLayoutVars>
      </dgm:prSet>
      <dgm:spPr/>
      <dgm:t>
        <a:bodyPr/>
        <a:lstStyle/>
        <a:p>
          <a:endParaRPr lang="en-US"/>
        </a:p>
      </dgm:t>
    </dgm:pt>
    <dgm:pt modelId="{10E08297-EF27-49F2-829F-8481A7141F8B}" type="pres">
      <dgm:prSet presAssocID="{AF18C63C-3502-4FCB-AF21-2ED3D3FE2CDE}" presName="composite" presStyleCnt="0"/>
      <dgm:spPr/>
    </dgm:pt>
    <dgm:pt modelId="{103A9A8B-2143-41FF-B5AF-616D1D33391D}" type="pres">
      <dgm:prSet presAssocID="{AF18C63C-3502-4FCB-AF21-2ED3D3FE2CDE}" presName="rect1" presStyleLbl="bgImgPlace1" presStyleIdx="0" presStyleCnt="2" custScaleX="339593" custLinFactNeighborX="2177" custLinFactNeighborY="5449"/>
      <dgm:spPr>
        <a:blipFill dpi="0" rotWithShape="1">
          <a:blip xmlns:r="http://schemas.openxmlformats.org/officeDocument/2006/relationships" r:embed="rId1"/>
          <a:srcRect/>
          <a:stretch>
            <a:fillRect b="25000"/>
          </a:stretch>
        </a:blipFill>
      </dgm:spPr>
    </dgm:pt>
    <dgm:pt modelId="{3785EBD1-124C-45BD-BE0D-6E5474EB954F}" type="pres">
      <dgm:prSet presAssocID="{AF18C63C-3502-4FCB-AF21-2ED3D3FE2CDE}" presName="rect2" presStyleLbl="node1" presStyleIdx="0" presStyleCnt="2" custScaleX="75883" custScaleY="17690" custLinFactX="-100000" custLinFactY="-14643" custLinFactNeighborX="-102115" custLinFactNeighborY="-100000">
        <dgm:presLayoutVars>
          <dgm:bulletEnabled val="1"/>
        </dgm:presLayoutVars>
      </dgm:prSet>
      <dgm:spPr/>
      <dgm:t>
        <a:bodyPr/>
        <a:lstStyle/>
        <a:p>
          <a:endParaRPr lang="en-US"/>
        </a:p>
      </dgm:t>
    </dgm:pt>
    <dgm:pt modelId="{48670913-3A19-4D8F-9A90-F4EC1EF3C14F}" type="pres">
      <dgm:prSet presAssocID="{2F63FF8E-66A7-4A02-861F-59660A1B36A9}" presName="sibTrans" presStyleCnt="0"/>
      <dgm:spPr/>
    </dgm:pt>
    <dgm:pt modelId="{0127B184-789A-46AC-8AA0-4592EF9CCC88}" type="pres">
      <dgm:prSet presAssocID="{A05660B8-4B64-4757-B01C-FFCD5A6EB768}" presName="composite" presStyleCnt="0"/>
      <dgm:spPr/>
    </dgm:pt>
    <dgm:pt modelId="{EDC909A2-D6D4-43BD-A68C-AF6E8F409CC6}" type="pres">
      <dgm:prSet presAssocID="{A05660B8-4B64-4757-B01C-FFCD5A6EB768}" presName="rect1" presStyleLbl="bgImgPlace1" presStyleIdx="1" presStyleCnt="2" custScaleX="339593" custLinFactNeighborX="2177" custLinFactNeighborY="5449"/>
      <dgm:spPr>
        <a:blipFill dpi="0" rotWithShape="1">
          <a:blip xmlns:r="http://schemas.openxmlformats.org/officeDocument/2006/relationships" r:embed="rId2"/>
          <a:srcRect/>
          <a:stretch>
            <a:fillRect b="25000"/>
          </a:stretch>
        </a:blipFill>
      </dgm:spPr>
    </dgm:pt>
    <dgm:pt modelId="{7565F3C9-B2D9-4A0B-B065-E0E14B7971EC}" type="pres">
      <dgm:prSet presAssocID="{A05660B8-4B64-4757-B01C-FFCD5A6EB768}" presName="rect2" presStyleLbl="node1" presStyleIdx="1" presStyleCnt="2" custScaleX="75132" custScaleY="17690" custLinFactX="-100000" custLinFactY="-14643" custLinFactNeighborX="-102115" custLinFactNeighborY="-100000">
        <dgm:presLayoutVars>
          <dgm:bulletEnabled val="1"/>
        </dgm:presLayoutVars>
      </dgm:prSet>
      <dgm:spPr/>
      <dgm:t>
        <a:bodyPr/>
        <a:lstStyle/>
        <a:p>
          <a:endParaRPr lang="en-US"/>
        </a:p>
      </dgm:t>
    </dgm:pt>
  </dgm:ptLst>
  <dgm:cxnLst>
    <dgm:cxn modelId="{5BA2AD18-FA38-4279-AEF9-B7979A5AF34B}" type="presOf" srcId="{04E93FFF-2061-4606-B9C8-75946A2AE3A4}" destId="{DFBA83DB-C5CD-4711-AE31-7E2C2E311DB2}" srcOrd="0" destOrd="0" presId="urn:microsoft.com/office/officeart/2008/layout/BendingPictureBlocks"/>
    <dgm:cxn modelId="{E59021B2-80A6-4973-8E8B-3E2B6D31BA03}" srcId="{04E93FFF-2061-4606-B9C8-75946A2AE3A4}" destId="{A05660B8-4B64-4757-B01C-FFCD5A6EB768}" srcOrd="1" destOrd="0" parTransId="{1143BF3E-A906-4665-8570-CD39D23D1866}" sibTransId="{D129A9D5-ADB6-4103-BC78-2F327CF3104C}"/>
    <dgm:cxn modelId="{929D0B6C-6C31-4B1F-8095-32032E5463E1}" srcId="{04E93FFF-2061-4606-B9C8-75946A2AE3A4}" destId="{AF18C63C-3502-4FCB-AF21-2ED3D3FE2CDE}" srcOrd="0" destOrd="0" parTransId="{1051A26A-BD38-4DE2-A4F9-EF085C48434F}" sibTransId="{2F63FF8E-66A7-4A02-861F-59660A1B36A9}"/>
    <dgm:cxn modelId="{E8F330DE-69BF-4549-9BCB-1762A415466E}" type="presOf" srcId="{A05660B8-4B64-4757-B01C-FFCD5A6EB768}" destId="{7565F3C9-B2D9-4A0B-B065-E0E14B7971EC}" srcOrd="0" destOrd="0" presId="urn:microsoft.com/office/officeart/2008/layout/BendingPictureBlocks"/>
    <dgm:cxn modelId="{3D7A651F-49A2-4A2B-89D1-F2467D3E9131}" type="presOf" srcId="{AF18C63C-3502-4FCB-AF21-2ED3D3FE2CDE}" destId="{3785EBD1-124C-45BD-BE0D-6E5474EB954F}" srcOrd="0" destOrd="0" presId="urn:microsoft.com/office/officeart/2008/layout/BendingPictureBlocks"/>
    <dgm:cxn modelId="{6A91E51D-B373-4068-94BB-2598D38A51FA}" type="presParOf" srcId="{DFBA83DB-C5CD-4711-AE31-7E2C2E311DB2}" destId="{10E08297-EF27-49F2-829F-8481A7141F8B}" srcOrd="0" destOrd="0" presId="urn:microsoft.com/office/officeart/2008/layout/BendingPictureBlocks"/>
    <dgm:cxn modelId="{3DC9D0F0-13F7-4044-B697-610192346FCB}" type="presParOf" srcId="{10E08297-EF27-49F2-829F-8481A7141F8B}" destId="{103A9A8B-2143-41FF-B5AF-616D1D33391D}" srcOrd="0" destOrd="0" presId="urn:microsoft.com/office/officeart/2008/layout/BendingPictureBlocks"/>
    <dgm:cxn modelId="{3B13543C-4FE6-41B7-AFC5-B53E805F8BAF}" type="presParOf" srcId="{10E08297-EF27-49F2-829F-8481A7141F8B}" destId="{3785EBD1-124C-45BD-BE0D-6E5474EB954F}" srcOrd="1" destOrd="0" presId="urn:microsoft.com/office/officeart/2008/layout/BendingPictureBlocks"/>
    <dgm:cxn modelId="{E0B660DC-C7C9-4F9A-9821-A7E609B73E5B}" type="presParOf" srcId="{DFBA83DB-C5CD-4711-AE31-7E2C2E311DB2}" destId="{48670913-3A19-4D8F-9A90-F4EC1EF3C14F}" srcOrd="1" destOrd="0" presId="urn:microsoft.com/office/officeart/2008/layout/BendingPictureBlocks"/>
    <dgm:cxn modelId="{24BD4A4B-9DF9-43FC-8A0F-4196E1C1B134}" type="presParOf" srcId="{DFBA83DB-C5CD-4711-AE31-7E2C2E311DB2}" destId="{0127B184-789A-46AC-8AA0-4592EF9CCC88}" srcOrd="2" destOrd="0" presId="urn:microsoft.com/office/officeart/2008/layout/BendingPictureBlocks"/>
    <dgm:cxn modelId="{C240A975-8876-438C-97F5-78F6495A606B}" type="presParOf" srcId="{0127B184-789A-46AC-8AA0-4592EF9CCC88}" destId="{EDC909A2-D6D4-43BD-A68C-AF6E8F409CC6}" srcOrd="0" destOrd="0" presId="urn:microsoft.com/office/officeart/2008/layout/BendingPictureBlocks"/>
    <dgm:cxn modelId="{B2D59131-7101-4544-9D7B-AD94B4FEE695}" type="presParOf" srcId="{0127B184-789A-46AC-8AA0-4592EF9CCC88}" destId="{7565F3C9-B2D9-4A0B-B065-E0E14B7971E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E93FFF-2061-4606-B9C8-75946A2AE3A4}"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en-US"/>
        </a:p>
      </dgm:t>
    </dgm:pt>
    <dgm:pt modelId="{AF18C63C-3502-4FCB-AF21-2ED3D3FE2CDE}">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Signature</a:t>
          </a:r>
          <a:endParaRPr lang="en-US" sz="1400" b="1" dirty="0">
            <a:solidFill>
              <a:schemeClr val="tx2"/>
            </a:solidFill>
            <a:effectLst>
              <a:outerShdw blurRad="38100" dist="38100" dir="2700000" algn="tl">
                <a:srgbClr val="000000">
                  <a:alpha val="43137"/>
                </a:srgbClr>
              </a:outerShdw>
            </a:effectLst>
          </a:endParaRPr>
        </a:p>
      </dgm:t>
    </dgm:pt>
    <dgm:pt modelId="{1051A26A-BD38-4DE2-A4F9-EF085C48434F}" type="parTrans" cxnId="{929D0B6C-6C31-4B1F-8095-32032E5463E1}">
      <dgm:prSet/>
      <dgm:spPr/>
      <dgm:t>
        <a:bodyPr/>
        <a:lstStyle/>
        <a:p>
          <a:endParaRPr lang="en-US"/>
        </a:p>
      </dgm:t>
    </dgm:pt>
    <dgm:pt modelId="{2F63FF8E-66A7-4A02-861F-59660A1B36A9}" type="sibTrans" cxnId="{929D0B6C-6C31-4B1F-8095-32032E5463E1}">
      <dgm:prSet/>
      <dgm:spPr/>
      <dgm:t>
        <a:bodyPr/>
        <a:lstStyle/>
        <a:p>
          <a:endParaRPr lang="en-US"/>
        </a:p>
      </dgm:t>
    </dgm:pt>
    <dgm:pt modelId="{A05660B8-4B64-4757-B01C-FFCD5A6EB768}">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Example</a:t>
          </a:r>
          <a:endParaRPr lang="en-US" sz="1400" b="1" dirty="0">
            <a:solidFill>
              <a:schemeClr val="tx2"/>
            </a:solidFill>
            <a:effectLst>
              <a:outerShdw blurRad="38100" dist="38100" dir="2700000" algn="tl">
                <a:srgbClr val="000000">
                  <a:alpha val="43137"/>
                </a:srgbClr>
              </a:outerShdw>
            </a:effectLst>
          </a:endParaRPr>
        </a:p>
      </dgm:t>
    </dgm:pt>
    <dgm:pt modelId="{1143BF3E-A906-4665-8570-CD39D23D1866}" type="parTrans" cxnId="{E59021B2-80A6-4973-8E8B-3E2B6D31BA03}">
      <dgm:prSet/>
      <dgm:spPr/>
      <dgm:t>
        <a:bodyPr/>
        <a:lstStyle/>
        <a:p>
          <a:endParaRPr lang="en-US"/>
        </a:p>
      </dgm:t>
    </dgm:pt>
    <dgm:pt modelId="{D129A9D5-ADB6-4103-BC78-2F327CF3104C}" type="sibTrans" cxnId="{E59021B2-80A6-4973-8E8B-3E2B6D31BA03}">
      <dgm:prSet/>
      <dgm:spPr/>
      <dgm:t>
        <a:bodyPr/>
        <a:lstStyle/>
        <a:p>
          <a:endParaRPr lang="en-US"/>
        </a:p>
      </dgm:t>
    </dgm:pt>
    <dgm:pt modelId="{DFBA83DB-C5CD-4711-AE31-7E2C2E311DB2}" type="pres">
      <dgm:prSet presAssocID="{04E93FFF-2061-4606-B9C8-75946A2AE3A4}" presName="Name0" presStyleCnt="0">
        <dgm:presLayoutVars>
          <dgm:dir/>
          <dgm:resizeHandles/>
        </dgm:presLayoutVars>
      </dgm:prSet>
      <dgm:spPr/>
      <dgm:t>
        <a:bodyPr/>
        <a:lstStyle/>
        <a:p>
          <a:endParaRPr lang="en-US"/>
        </a:p>
      </dgm:t>
    </dgm:pt>
    <dgm:pt modelId="{10E08297-EF27-49F2-829F-8481A7141F8B}" type="pres">
      <dgm:prSet presAssocID="{AF18C63C-3502-4FCB-AF21-2ED3D3FE2CDE}" presName="composite" presStyleCnt="0"/>
      <dgm:spPr/>
    </dgm:pt>
    <dgm:pt modelId="{103A9A8B-2143-41FF-B5AF-616D1D33391D}" type="pres">
      <dgm:prSet presAssocID="{AF18C63C-3502-4FCB-AF21-2ED3D3FE2CDE}" presName="rect1" presStyleLbl="bgImgPlace1" presStyleIdx="0" presStyleCnt="2" custScaleX="339593" custLinFactNeighborX="2177" custLinFactNeighborY="5449"/>
      <dgm:spPr>
        <a:blipFill dpi="0" rotWithShape="1">
          <a:blip xmlns:r="http://schemas.openxmlformats.org/officeDocument/2006/relationships" r:embed="rId1"/>
          <a:srcRect/>
          <a:stretch>
            <a:fillRect b="25000"/>
          </a:stretch>
        </a:blipFill>
      </dgm:spPr>
    </dgm:pt>
    <dgm:pt modelId="{3785EBD1-124C-45BD-BE0D-6E5474EB954F}" type="pres">
      <dgm:prSet presAssocID="{AF18C63C-3502-4FCB-AF21-2ED3D3FE2CDE}" presName="rect2" presStyleLbl="node1" presStyleIdx="0" presStyleCnt="2" custScaleX="75883" custScaleY="17690" custLinFactX="-100000" custLinFactY="-14643" custLinFactNeighborX="-102115" custLinFactNeighborY="-100000">
        <dgm:presLayoutVars>
          <dgm:bulletEnabled val="1"/>
        </dgm:presLayoutVars>
      </dgm:prSet>
      <dgm:spPr/>
      <dgm:t>
        <a:bodyPr/>
        <a:lstStyle/>
        <a:p>
          <a:endParaRPr lang="en-US"/>
        </a:p>
      </dgm:t>
    </dgm:pt>
    <dgm:pt modelId="{48670913-3A19-4D8F-9A90-F4EC1EF3C14F}" type="pres">
      <dgm:prSet presAssocID="{2F63FF8E-66A7-4A02-861F-59660A1B36A9}" presName="sibTrans" presStyleCnt="0"/>
      <dgm:spPr/>
    </dgm:pt>
    <dgm:pt modelId="{0127B184-789A-46AC-8AA0-4592EF9CCC88}" type="pres">
      <dgm:prSet presAssocID="{A05660B8-4B64-4757-B01C-FFCD5A6EB768}" presName="composite" presStyleCnt="0"/>
      <dgm:spPr/>
    </dgm:pt>
    <dgm:pt modelId="{EDC909A2-D6D4-43BD-A68C-AF6E8F409CC6}" type="pres">
      <dgm:prSet presAssocID="{A05660B8-4B64-4757-B01C-FFCD5A6EB768}" presName="rect1" presStyleLbl="bgImgPlace1" presStyleIdx="1" presStyleCnt="2" custScaleX="339593" custLinFactNeighborX="2177" custLinFactNeighborY="5449"/>
      <dgm:spPr>
        <a:blipFill dpi="0" rotWithShape="1">
          <a:blip xmlns:r="http://schemas.openxmlformats.org/officeDocument/2006/relationships" r:embed="rId2"/>
          <a:srcRect/>
          <a:stretch>
            <a:fillRect b="25000"/>
          </a:stretch>
        </a:blipFill>
      </dgm:spPr>
    </dgm:pt>
    <dgm:pt modelId="{7565F3C9-B2D9-4A0B-B065-E0E14B7971EC}" type="pres">
      <dgm:prSet presAssocID="{A05660B8-4B64-4757-B01C-FFCD5A6EB768}" presName="rect2" presStyleLbl="node1" presStyleIdx="1" presStyleCnt="2" custScaleX="75132" custScaleY="17690" custLinFactX="-100000" custLinFactY="-14643" custLinFactNeighborX="-102115" custLinFactNeighborY="-100000">
        <dgm:presLayoutVars>
          <dgm:bulletEnabled val="1"/>
        </dgm:presLayoutVars>
      </dgm:prSet>
      <dgm:spPr/>
      <dgm:t>
        <a:bodyPr/>
        <a:lstStyle/>
        <a:p>
          <a:endParaRPr lang="en-US"/>
        </a:p>
      </dgm:t>
    </dgm:pt>
  </dgm:ptLst>
  <dgm:cxnLst>
    <dgm:cxn modelId="{6C8010E7-DDDB-4867-8ABF-776453D56F9D}" type="presOf" srcId="{04E93FFF-2061-4606-B9C8-75946A2AE3A4}" destId="{DFBA83DB-C5CD-4711-AE31-7E2C2E311DB2}" srcOrd="0" destOrd="0" presId="urn:microsoft.com/office/officeart/2008/layout/BendingPictureBlocks"/>
    <dgm:cxn modelId="{ECF05747-7A5D-47A6-89A5-DA61D3BD1C7F}" type="presOf" srcId="{A05660B8-4B64-4757-B01C-FFCD5A6EB768}" destId="{7565F3C9-B2D9-4A0B-B065-E0E14B7971EC}" srcOrd="0" destOrd="0" presId="urn:microsoft.com/office/officeart/2008/layout/BendingPictureBlocks"/>
    <dgm:cxn modelId="{5BC1E411-E10E-4E05-90A1-A45DB828D8B5}" type="presOf" srcId="{AF18C63C-3502-4FCB-AF21-2ED3D3FE2CDE}" destId="{3785EBD1-124C-45BD-BE0D-6E5474EB954F}" srcOrd="0" destOrd="0" presId="urn:microsoft.com/office/officeart/2008/layout/BendingPictureBlocks"/>
    <dgm:cxn modelId="{E59021B2-80A6-4973-8E8B-3E2B6D31BA03}" srcId="{04E93FFF-2061-4606-B9C8-75946A2AE3A4}" destId="{A05660B8-4B64-4757-B01C-FFCD5A6EB768}" srcOrd="1" destOrd="0" parTransId="{1143BF3E-A906-4665-8570-CD39D23D1866}" sibTransId="{D129A9D5-ADB6-4103-BC78-2F327CF3104C}"/>
    <dgm:cxn modelId="{929D0B6C-6C31-4B1F-8095-32032E5463E1}" srcId="{04E93FFF-2061-4606-B9C8-75946A2AE3A4}" destId="{AF18C63C-3502-4FCB-AF21-2ED3D3FE2CDE}" srcOrd="0" destOrd="0" parTransId="{1051A26A-BD38-4DE2-A4F9-EF085C48434F}" sibTransId="{2F63FF8E-66A7-4A02-861F-59660A1B36A9}"/>
    <dgm:cxn modelId="{DE4C4895-EF00-4F08-B14B-8725B78C54EC}" type="presParOf" srcId="{DFBA83DB-C5CD-4711-AE31-7E2C2E311DB2}" destId="{10E08297-EF27-49F2-829F-8481A7141F8B}" srcOrd="0" destOrd="0" presId="urn:microsoft.com/office/officeart/2008/layout/BendingPictureBlocks"/>
    <dgm:cxn modelId="{319BAA2E-C4B5-436F-A3BD-B9D30B89A6BF}" type="presParOf" srcId="{10E08297-EF27-49F2-829F-8481A7141F8B}" destId="{103A9A8B-2143-41FF-B5AF-616D1D33391D}" srcOrd="0" destOrd="0" presId="urn:microsoft.com/office/officeart/2008/layout/BendingPictureBlocks"/>
    <dgm:cxn modelId="{45350B50-E1D6-4CCE-94DD-D7931C4BA06A}" type="presParOf" srcId="{10E08297-EF27-49F2-829F-8481A7141F8B}" destId="{3785EBD1-124C-45BD-BE0D-6E5474EB954F}" srcOrd="1" destOrd="0" presId="urn:microsoft.com/office/officeart/2008/layout/BendingPictureBlocks"/>
    <dgm:cxn modelId="{E02FE3C2-3D25-432B-88A1-AA6357796EEF}" type="presParOf" srcId="{DFBA83DB-C5CD-4711-AE31-7E2C2E311DB2}" destId="{48670913-3A19-4D8F-9A90-F4EC1EF3C14F}" srcOrd="1" destOrd="0" presId="urn:microsoft.com/office/officeart/2008/layout/BendingPictureBlocks"/>
    <dgm:cxn modelId="{59157C38-0C81-4611-B674-09006EEFF6B2}" type="presParOf" srcId="{DFBA83DB-C5CD-4711-AE31-7E2C2E311DB2}" destId="{0127B184-789A-46AC-8AA0-4592EF9CCC88}" srcOrd="2" destOrd="0" presId="urn:microsoft.com/office/officeart/2008/layout/BendingPictureBlocks"/>
    <dgm:cxn modelId="{F4BBB36F-A795-4F34-B53C-5135B55CE7D2}" type="presParOf" srcId="{0127B184-789A-46AC-8AA0-4592EF9CCC88}" destId="{EDC909A2-D6D4-43BD-A68C-AF6E8F409CC6}" srcOrd="0" destOrd="0" presId="urn:microsoft.com/office/officeart/2008/layout/BendingPictureBlocks"/>
    <dgm:cxn modelId="{86FB0DEC-4B39-49EC-8278-E4CD24124167}" type="presParOf" srcId="{0127B184-789A-46AC-8AA0-4592EF9CCC88}" destId="{7565F3C9-B2D9-4A0B-B065-E0E14B7971E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E93FFF-2061-4606-B9C8-75946A2AE3A4}"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en-US"/>
        </a:p>
      </dgm:t>
    </dgm:pt>
    <dgm:pt modelId="{AF18C63C-3502-4FCB-AF21-2ED3D3FE2CDE}">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Signature</a:t>
          </a:r>
          <a:endParaRPr lang="en-US" sz="1400" b="1" dirty="0">
            <a:solidFill>
              <a:schemeClr val="tx2"/>
            </a:solidFill>
            <a:effectLst>
              <a:outerShdw blurRad="38100" dist="38100" dir="2700000" algn="tl">
                <a:srgbClr val="000000">
                  <a:alpha val="43137"/>
                </a:srgbClr>
              </a:outerShdw>
            </a:effectLst>
          </a:endParaRPr>
        </a:p>
      </dgm:t>
    </dgm:pt>
    <dgm:pt modelId="{1051A26A-BD38-4DE2-A4F9-EF085C48434F}" type="parTrans" cxnId="{929D0B6C-6C31-4B1F-8095-32032E5463E1}">
      <dgm:prSet/>
      <dgm:spPr/>
      <dgm:t>
        <a:bodyPr/>
        <a:lstStyle/>
        <a:p>
          <a:endParaRPr lang="en-US"/>
        </a:p>
      </dgm:t>
    </dgm:pt>
    <dgm:pt modelId="{2F63FF8E-66A7-4A02-861F-59660A1B36A9}" type="sibTrans" cxnId="{929D0B6C-6C31-4B1F-8095-32032E5463E1}">
      <dgm:prSet/>
      <dgm:spPr/>
      <dgm:t>
        <a:bodyPr/>
        <a:lstStyle/>
        <a:p>
          <a:endParaRPr lang="en-US"/>
        </a:p>
      </dgm:t>
    </dgm:pt>
    <dgm:pt modelId="{A05660B8-4B64-4757-B01C-FFCD5A6EB768}">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Example</a:t>
          </a:r>
          <a:endParaRPr lang="en-US" sz="1400" b="1" dirty="0">
            <a:solidFill>
              <a:schemeClr val="tx2"/>
            </a:solidFill>
            <a:effectLst>
              <a:outerShdw blurRad="38100" dist="38100" dir="2700000" algn="tl">
                <a:srgbClr val="000000">
                  <a:alpha val="43137"/>
                </a:srgbClr>
              </a:outerShdw>
            </a:effectLst>
          </a:endParaRPr>
        </a:p>
      </dgm:t>
    </dgm:pt>
    <dgm:pt modelId="{1143BF3E-A906-4665-8570-CD39D23D1866}" type="parTrans" cxnId="{E59021B2-80A6-4973-8E8B-3E2B6D31BA03}">
      <dgm:prSet/>
      <dgm:spPr/>
      <dgm:t>
        <a:bodyPr/>
        <a:lstStyle/>
        <a:p>
          <a:endParaRPr lang="en-US"/>
        </a:p>
      </dgm:t>
    </dgm:pt>
    <dgm:pt modelId="{D129A9D5-ADB6-4103-BC78-2F327CF3104C}" type="sibTrans" cxnId="{E59021B2-80A6-4973-8E8B-3E2B6D31BA03}">
      <dgm:prSet/>
      <dgm:spPr/>
      <dgm:t>
        <a:bodyPr/>
        <a:lstStyle/>
        <a:p>
          <a:endParaRPr lang="en-US"/>
        </a:p>
      </dgm:t>
    </dgm:pt>
    <dgm:pt modelId="{DFBA83DB-C5CD-4711-AE31-7E2C2E311DB2}" type="pres">
      <dgm:prSet presAssocID="{04E93FFF-2061-4606-B9C8-75946A2AE3A4}" presName="Name0" presStyleCnt="0">
        <dgm:presLayoutVars>
          <dgm:dir/>
          <dgm:resizeHandles/>
        </dgm:presLayoutVars>
      </dgm:prSet>
      <dgm:spPr/>
      <dgm:t>
        <a:bodyPr/>
        <a:lstStyle/>
        <a:p>
          <a:endParaRPr lang="en-US"/>
        </a:p>
      </dgm:t>
    </dgm:pt>
    <dgm:pt modelId="{10E08297-EF27-49F2-829F-8481A7141F8B}" type="pres">
      <dgm:prSet presAssocID="{AF18C63C-3502-4FCB-AF21-2ED3D3FE2CDE}" presName="composite" presStyleCnt="0"/>
      <dgm:spPr/>
    </dgm:pt>
    <dgm:pt modelId="{103A9A8B-2143-41FF-B5AF-616D1D33391D}" type="pres">
      <dgm:prSet presAssocID="{AF18C63C-3502-4FCB-AF21-2ED3D3FE2CDE}" presName="rect1" presStyleLbl="bgImgPlace1" presStyleIdx="0" presStyleCnt="2" custScaleX="339593" custLinFactNeighborX="2177" custLinFactNeighborY="5449"/>
      <dgm:spPr>
        <a:blipFill dpi="0" rotWithShape="1">
          <a:blip xmlns:r="http://schemas.openxmlformats.org/officeDocument/2006/relationships" r:embed="rId1"/>
          <a:srcRect/>
          <a:stretch>
            <a:fillRect b="25000"/>
          </a:stretch>
        </a:blipFill>
      </dgm:spPr>
    </dgm:pt>
    <dgm:pt modelId="{3785EBD1-124C-45BD-BE0D-6E5474EB954F}" type="pres">
      <dgm:prSet presAssocID="{AF18C63C-3502-4FCB-AF21-2ED3D3FE2CDE}" presName="rect2" presStyleLbl="node1" presStyleIdx="0" presStyleCnt="2" custScaleX="82645" custScaleY="17690" custLinFactX="-100000" custLinFactY="-14643" custLinFactNeighborX="-100996" custLinFactNeighborY="-100000">
        <dgm:presLayoutVars>
          <dgm:bulletEnabled val="1"/>
        </dgm:presLayoutVars>
      </dgm:prSet>
      <dgm:spPr/>
      <dgm:t>
        <a:bodyPr/>
        <a:lstStyle/>
        <a:p>
          <a:endParaRPr lang="en-US"/>
        </a:p>
      </dgm:t>
    </dgm:pt>
    <dgm:pt modelId="{48670913-3A19-4D8F-9A90-F4EC1EF3C14F}" type="pres">
      <dgm:prSet presAssocID="{2F63FF8E-66A7-4A02-861F-59660A1B36A9}" presName="sibTrans" presStyleCnt="0"/>
      <dgm:spPr/>
    </dgm:pt>
    <dgm:pt modelId="{0127B184-789A-46AC-8AA0-4592EF9CCC88}" type="pres">
      <dgm:prSet presAssocID="{A05660B8-4B64-4757-B01C-FFCD5A6EB768}" presName="composite" presStyleCnt="0"/>
      <dgm:spPr/>
    </dgm:pt>
    <dgm:pt modelId="{EDC909A2-D6D4-43BD-A68C-AF6E8F409CC6}" type="pres">
      <dgm:prSet presAssocID="{A05660B8-4B64-4757-B01C-FFCD5A6EB768}" presName="rect1" presStyleLbl="bgImgPlace1" presStyleIdx="1" presStyleCnt="2" custScaleX="339593" custLinFactNeighborX="2177" custLinFactNeighborY="5449"/>
      <dgm:spPr>
        <a:blipFill dpi="0" rotWithShape="1">
          <a:blip xmlns:r="http://schemas.openxmlformats.org/officeDocument/2006/relationships" r:embed="rId2"/>
          <a:srcRect/>
          <a:stretch>
            <a:fillRect b="25000"/>
          </a:stretch>
        </a:blipFill>
      </dgm:spPr>
    </dgm:pt>
    <dgm:pt modelId="{7565F3C9-B2D9-4A0B-B065-E0E14B7971EC}" type="pres">
      <dgm:prSet presAssocID="{A05660B8-4B64-4757-B01C-FFCD5A6EB768}" presName="rect2" presStyleLbl="node1" presStyleIdx="1" presStyleCnt="2" custScaleX="75132" custScaleY="17690" custLinFactX="-100000" custLinFactY="-14643" custLinFactNeighborX="-102115" custLinFactNeighborY="-100000">
        <dgm:presLayoutVars>
          <dgm:bulletEnabled val="1"/>
        </dgm:presLayoutVars>
      </dgm:prSet>
      <dgm:spPr/>
      <dgm:t>
        <a:bodyPr/>
        <a:lstStyle/>
        <a:p>
          <a:endParaRPr lang="en-US"/>
        </a:p>
      </dgm:t>
    </dgm:pt>
  </dgm:ptLst>
  <dgm:cxnLst>
    <dgm:cxn modelId="{8F2E8805-3B2B-40C9-925D-2EA15C1515F7}" type="presOf" srcId="{A05660B8-4B64-4757-B01C-FFCD5A6EB768}" destId="{7565F3C9-B2D9-4A0B-B065-E0E14B7971EC}" srcOrd="0" destOrd="0" presId="urn:microsoft.com/office/officeart/2008/layout/BendingPictureBlocks"/>
    <dgm:cxn modelId="{28134971-6955-4823-9220-B150194C6E1B}" type="presOf" srcId="{04E93FFF-2061-4606-B9C8-75946A2AE3A4}" destId="{DFBA83DB-C5CD-4711-AE31-7E2C2E311DB2}" srcOrd="0" destOrd="0" presId="urn:microsoft.com/office/officeart/2008/layout/BendingPictureBlocks"/>
    <dgm:cxn modelId="{E59021B2-80A6-4973-8E8B-3E2B6D31BA03}" srcId="{04E93FFF-2061-4606-B9C8-75946A2AE3A4}" destId="{A05660B8-4B64-4757-B01C-FFCD5A6EB768}" srcOrd="1" destOrd="0" parTransId="{1143BF3E-A906-4665-8570-CD39D23D1866}" sibTransId="{D129A9D5-ADB6-4103-BC78-2F327CF3104C}"/>
    <dgm:cxn modelId="{D85FD5F4-56C8-4821-A71C-B3D412B22AFF}" type="presOf" srcId="{AF18C63C-3502-4FCB-AF21-2ED3D3FE2CDE}" destId="{3785EBD1-124C-45BD-BE0D-6E5474EB954F}" srcOrd="0" destOrd="0" presId="urn:microsoft.com/office/officeart/2008/layout/BendingPictureBlocks"/>
    <dgm:cxn modelId="{929D0B6C-6C31-4B1F-8095-32032E5463E1}" srcId="{04E93FFF-2061-4606-B9C8-75946A2AE3A4}" destId="{AF18C63C-3502-4FCB-AF21-2ED3D3FE2CDE}" srcOrd="0" destOrd="0" parTransId="{1051A26A-BD38-4DE2-A4F9-EF085C48434F}" sibTransId="{2F63FF8E-66A7-4A02-861F-59660A1B36A9}"/>
    <dgm:cxn modelId="{F0405642-3724-4EB6-B16A-679AE76B8428}" type="presParOf" srcId="{DFBA83DB-C5CD-4711-AE31-7E2C2E311DB2}" destId="{10E08297-EF27-49F2-829F-8481A7141F8B}" srcOrd="0" destOrd="0" presId="urn:microsoft.com/office/officeart/2008/layout/BendingPictureBlocks"/>
    <dgm:cxn modelId="{4E26C399-53EE-4AA4-A101-30A989531A01}" type="presParOf" srcId="{10E08297-EF27-49F2-829F-8481A7141F8B}" destId="{103A9A8B-2143-41FF-B5AF-616D1D33391D}" srcOrd="0" destOrd="0" presId="urn:microsoft.com/office/officeart/2008/layout/BendingPictureBlocks"/>
    <dgm:cxn modelId="{543E6406-9AC8-4ABB-BD3E-22BE1BE1D9C0}" type="presParOf" srcId="{10E08297-EF27-49F2-829F-8481A7141F8B}" destId="{3785EBD1-124C-45BD-BE0D-6E5474EB954F}" srcOrd="1" destOrd="0" presId="urn:microsoft.com/office/officeart/2008/layout/BendingPictureBlocks"/>
    <dgm:cxn modelId="{9CABF887-6351-449B-B693-29873054C4CD}" type="presParOf" srcId="{DFBA83DB-C5CD-4711-AE31-7E2C2E311DB2}" destId="{48670913-3A19-4D8F-9A90-F4EC1EF3C14F}" srcOrd="1" destOrd="0" presId="urn:microsoft.com/office/officeart/2008/layout/BendingPictureBlocks"/>
    <dgm:cxn modelId="{E85B41B9-7F29-4274-B035-5207DE11141F}" type="presParOf" srcId="{DFBA83DB-C5CD-4711-AE31-7E2C2E311DB2}" destId="{0127B184-789A-46AC-8AA0-4592EF9CCC88}" srcOrd="2" destOrd="0" presId="urn:microsoft.com/office/officeart/2008/layout/BendingPictureBlocks"/>
    <dgm:cxn modelId="{8BEA927F-120B-431A-9B28-09FA6C48D774}" type="presParOf" srcId="{0127B184-789A-46AC-8AA0-4592EF9CCC88}" destId="{EDC909A2-D6D4-43BD-A68C-AF6E8F409CC6}" srcOrd="0" destOrd="0" presId="urn:microsoft.com/office/officeart/2008/layout/BendingPictureBlocks"/>
    <dgm:cxn modelId="{AA782797-6ED2-4D21-9528-8216886E42B0}" type="presParOf" srcId="{0127B184-789A-46AC-8AA0-4592EF9CCC88}" destId="{7565F3C9-B2D9-4A0B-B065-E0E14B7971E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E93FFF-2061-4606-B9C8-75946A2AE3A4}"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en-US"/>
        </a:p>
      </dgm:t>
    </dgm:pt>
    <dgm:pt modelId="{AF18C63C-3502-4FCB-AF21-2ED3D3FE2CDE}">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Signature</a:t>
          </a:r>
          <a:endParaRPr lang="en-US" sz="1400" b="1" dirty="0">
            <a:solidFill>
              <a:schemeClr val="tx2"/>
            </a:solidFill>
            <a:effectLst>
              <a:outerShdw blurRad="38100" dist="38100" dir="2700000" algn="tl">
                <a:srgbClr val="000000">
                  <a:alpha val="43137"/>
                </a:srgbClr>
              </a:outerShdw>
            </a:effectLst>
          </a:endParaRPr>
        </a:p>
      </dgm:t>
    </dgm:pt>
    <dgm:pt modelId="{1051A26A-BD38-4DE2-A4F9-EF085C48434F}" type="parTrans" cxnId="{929D0B6C-6C31-4B1F-8095-32032E5463E1}">
      <dgm:prSet/>
      <dgm:spPr/>
      <dgm:t>
        <a:bodyPr/>
        <a:lstStyle/>
        <a:p>
          <a:endParaRPr lang="en-US"/>
        </a:p>
      </dgm:t>
    </dgm:pt>
    <dgm:pt modelId="{2F63FF8E-66A7-4A02-861F-59660A1B36A9}" type="sibTrans" cxnId="{929D0B6C-6C31-4B1F-8095-32032E5463E1}">
      <dgm:prSet/>
      <dgm:spPr/>
      <dgm:t>
        <a:bodyPr/>
        <a:lstStyle/>
        <a:p>
          <a:endParaRPr lang="en-US"/>
        </a:p>
      </dgm:t>
    </dgm:pt>
    <dgm:pt modelId="{A05660B8-4B64-4757-B01C-FFCD5A6EB768}">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Example</a:t>
          </a:r>
          <a:endParaRPr lang="en-US" sz="1400" b="1" dirty="0">
            <a:solidFill>
              <a:schemeClr val="tx2"/>
            </a:solidFill>
            <a:effectLst>
              <a:outerShdw blurRad="38100" dist="38100" dir="2700000" algn="tl">
                <a:srgbClr val="000000">
                  <a:alpha val="43137"/>
                </a:srgbClr>
              </a:outerShdw>
            </a:effectLst>
          </a:endParaRPr>
        </a:p>
      </dgm:t>
    </dgm:pt>
    <dgm:pt modelId="{1143BF3E-A906-4665-8570-CD39D23D1866}" type="parTrans" cxnId="{E59021B2-80A6-4973-8E8B-3E2B6D31BA03}">
      <dgm:prSet/>
      <dgm:spPr/>
      <dgm:t>
        <a:bodyPr/>
        <a:lstStyle/>
        <a:p>
          <a:endParaRPr lang="en-US"/>
        </a:p>
      </dgm:t>
    </dgm:pt>
    <dgm:pt modelId="{D129A9D5-ADB6-4103-BC78-2F327CF3104C}" type="sibTrans" cxnId="{E59021B2-80A6-4973-8E8B-3E2B6D31BA03}">
      <dgm:prSet/>
      <dgm:spPr/>
      <dgm:t>
        <a:bodyPr/>
        <a:lstStyle/>
        <a:p>
          <a:endParaRPr lang="en-US"/>
        </a:p>
      </dgm:t>
    </dgm:pt>
    <dgm:pt modelId="{DFBA83DB-C5CD-4711-AE31-7E2C2E311DB2}" type="pres">
      <dgm:prSet presAssocID="{04E93FFF-2061-4606-B9C8-75946A2AE3A4}" presName="Name0" presStyleCnt="0">
        <dgm:presLayoutVars>
          <dgm:dir/>
          <dgm:resizeHandles/>
        </dgm:presLayoutVars>
      </dgm:prSet>
      <dgm:spPr/>
      <dgm:t>
        <a:bodyPr/>
        <a:lstStyle/>
        <a:p>
          <a:endParaRPr lang="en-US"/>
        </a:p>
      </dgm:t>
    </dgm:pt>
    <dgm:pt modelId="{10E08297-EF27-49F2-829F-8481A7141F8B}" type="pres">
      <dgm:prSet presAssocID="{AF18C63C-3502-4FCB-AF21-2ED3D3FE2CDE}" presName="composite" presStyleCnt="0"/>
      <dgm:spPr/>
    </dgm:pt>
    <dgm:pt modelId="{103A9A8B-2143-41FF-B5AF-616D1D33391D}" type="pres">
      <dgm:prSet presAssocID="{AF18C63C-3502-4FCB-AF21-2ED3D3FE2CDE}" presName="rect1" presStyleLbl="bgImgPlace1" presStyleIdx="0" presStyleCnt="2" custScaleX="339593" custLinFactNeighborX="2177" custLinFactNeighborY="5449"/>
      <dgm:spPr>
        <a:blipFill dpi="0" rotWithShape="1">
          <a:blip xmlns:r="http://schemas.openxmlformats.org/officeDocument/2006/relationships" r:embed="rId1"/>
          <a:srcRect/>
          <a:stretch>
            <a:fillRect b="25000"/>
          </a:stretch>
        </a:blipFill>
      </dgm:spPr>
    </dgm:pt>
    <dgm:pt modelId="{3785EBD1-124C-45BD-BE0D-6E5474EB954F}" type="pres">
      <dgm:prSet presAssocID="{AF18C63C-3502-4FCB-AF21-2ED3D3FE2CDE}" presName="rect2" presStyleLbl="node1" presStyleIdx="0" presStyleCnt="2" custScaleX="82645" custScaleY="17690" custLinFactX="-99877" custLinFactY="-14643" custLinFactNeighborX="-100000" custLinFactNeighborY="-100000">
        <dgm:presLayoutVars>
          <dgm:bulletEnabled val="1"/>
        </dgm:presLayoutVars>
      </dgm:prSet>
      <dgm:spPr/>
      <dgm:t>
        <a:bodyPr/>
        <a:lstStyle/>
        <a:p>
          <a:endParaRPr lang="en-US"/>
        </a:p>
      </dgm:t>
    </dgm:pt>
    <dgm:pt modelId="{48670913-3A19-4D8F-9A90-F4EC1EF3C14F}" type="pres">
      <dgm:prSet presAssocID="{2F63FF8E-66A7-4A02-861F-59660A1B36A9}" presName="sibTrans" presStyleCnt="0"/>
      <dgm:spPr/>
    </dgm:pt>
    <dgm:pt modelId="{0127B184-789A-46AC-8AA0-4592EF9CCC88}" type="pres">
      <dgm:prSet presAssocID="{A05660B8-4B64-4757-B01C-FFCD5A6EB768}" presName="composite" presStyleCnt="0"/>
      <dgm:spPr/>
    </dgm:pt>
    <dgm:pt modelId="{EDC909A2-D6D4-43BD-A68C-AF6E8F409CC6}" type="pres">
      <dgm:prSet presAssocID="{A05660B8-4B64-4757-B01C-FFCD5A6EB768}" presName="rect1" presStyleLbl="bgImgPlace1" presStyleIdx="1" presStyleCnt="2" custScaleX="339593" custLinFactNeighborX="2177" custLinFactNeighborY="5449"/>
      <dgm:spPr>
        <a:blipFill dpi="0" rotWithShape="1">
          <a:blip xmlns:r="http://schemas.openxmlformats.org/officeDocument/2006/relationships" r:embed="rId2"/>
          <a:srcRect/>
          <a:stretch>
            <a:fillRect b="25000"/>
          </a:stretch>
        </a:blipFill>
      </dgm:spPr>
    </dgm:pt>
    <dgm:pt modelId="{7565F3C9-B2D9-4A0B-B065-E0E14B7971EC}" type="pres">
      <dgm:prSet presAssocID="{A05660B8-4B64-4757-B01C-FFCD5A6EB768}" presName="rect2" presStyleLbl="node1" presStyleIdx="1" presStyleCnt="2" custScaleX="75132" custScaleY="17690" custLinFactX="-100000" custLinFactY="-14643" custLinFactNeighborX="-102115" custLinFactNeighborY="-100000">
        <dgm:presLayoutVars>
          <dgm:bulletEnabled val="1"/>
        </dgm:presLayoutVars>
      </dgm:prSet>
      <dgm:spPr/>
      <dgm:t>
        <a:bodyPr/>
        <a:lstStyle/>
        <a:p>
          <a:endParaRPr lang="en-US"/>
        </a:p>
      </dgm:t>
    </dgm:pt>
  </dgm:ptLst>
  <dgm:cxnLst>
    <dgm:cxn modelId="{8431C7D5-C818-4107-8AEC-FF7E9B7F0741}" type="presOf" srcId="{04E93FFF-2061-4606-B9C8-75946A2AE3A4}" destId="{DFBA83DB-C5CD-4711-AE31-7E2C2E311DB2}" srcOrd="0" destOrd="0" presId="urn:microsoft.com/office/officeart/2008/layout/BendingPictureBlocks"/>
    <dgm:cxn modelId="{7E2048EF-6682-4D93-AD20-BBA182B1E475}" type="presOf" srcId="{AF18C63C-3502-4FCB-AF21-2ED3D3FE2CDE}" destId="{3785EBD1-124C-45BD-BE0D-6E5474EB954F}" srcOrd="0" destOrd="0" presId="urn:microsoft.com/office/officeart/2008/layout/BendingPictureBlocks"/>
    <dgm:cxn modelId="{E59021B2-80A6-4973-8E8B-3E2B6D31BA03}" srcId="{04E93FFF-2061-4606-B9C8-75946A2AE3A4}" destId="{A05660B8-4B64-4757-B01C-FFCD5A6EB768}" srcOrd="1" destOrd="0" parTransId="{1143BF3E-A906-4665-8570-CD39D23D1866}" sibTransId="{D129A9D5-ADB6-4103-BC78-2F327CF3104C}"/>
    <dgm:cxn modelId="{929D0B6C-6C31-4B1F-8095-32032E5463E1}" srcId="{04E93FFF-2061-4606-B9C8-75946A2AE3A4}" destId="{AF18C63C-3502-4FCB-AF21-2ED3D3FE2CDE}" srcOrd="0" destOrd="0" parTransId="{1051A26A-BD38-4DE2-A4F9-EF085C48434F}" sibTransId="{2F63FF8E-66A7-4A02-861F-59660A1B36A9}"/>
    <dgm:cxn modelId="{88E90D10-9E91-435C-9068-FFE023241D40}" type="presOf" srcId="{A05660B8-4B64-4757-B01C-FFCD5A6EB768}" destId="{7565F3C9-B2D9-4A0B-B065-E0E14B7971EC}" srcOrd="0" destOrd="0" presId="urn:microsoft.com/office/officeart/2008/layout/BendingPictureBlocks"/>
    <dgm:cxn modelId="{D76AA091-0E02-4DCD-A3CB-9E4D3ACC56A2}" type="presParOf" srcId="{DFBA83DB-C5CD-4711-AE31-7E2C2E311DB2}" destId="{10E08297-EF27-49F2-829F-8481A7141F8B}" srcOrd="0" destOrd="0" presId="urn:microsoft.com/office/officeart/2008/layout/BendingPictureBlocks"/>
    <dgm:cxn modelId="{353F8242-3390-495C-BDE8-99FD5917AF25}" type="presParOf" srcId="{10E08297-EF27-49F2-829F-8481A7141F8B}" destId="{103A9A8B-2143-41FF-B5AF-616D1D33391D}" srcOrd="0" destOrd="0" presId="urn:microsoft.com/office/officeart/2008/layout/BendingPictureBlocks"/>
    <dgm:cxn modelId="{76712757-66CC-4454-9212-D49A01BEC071}" type="presParOf" srcId="{10E08297-EF27-49F2-829F-8481A7141F8B}" destId="{3785EBD1-124C-45BD-BE0D-6E5474EB954F}" srcOrd="1" destOrd="0" presId="urn:microsoft.com/office/officeart/2008/layout/BendingPictureBlocks"/>
    <dgm:cxn modelId="{CB4CC0F3-7E6A-420F-9FD1-FA0D699E67BF}" type="presParOf" srcId="{DFBA83DB-C5CD-4711-AE31-7E2C2E311DB2}" destId="{48670913-3A19-4D8F-9A90-F4EC1EF3C14F}" srcOrd="1" destOrd="0" presId="urn:microsoft.com/office/officeart/2008/layout/BendingPictureBlocks"/>
    <dgm:cxn modelId="{4431E992-BBE3-47D4-81D7-567D6A7B4E31}" type="presParOf" srcId="{DFBA83DB-C5CD-4711-AE31-7E2C2E311DB2}" destId="{0127B184-789A-46AC-8AA0-4592EF9CCC88}" srcOrd="2" destOrd="0" presId="urn:microsoft.com/office/officeart/2008/layout/BendingPictureBlocks"/>
    <dgm:cxn modelId="{2B41E27E-AA3D-4C41-AF01-BCCD13998BA7}" type="presParOf" srcId="{0127B184-789A-46AC-8AA0-4592EF9CCC88}" destId="{EDC909A2-D6D4-43BD-A68C-AF6E8F409CC6}" srcOrd="0" destOrd="0" presId="urn:microsoft.com/office/officeart/2008/layout/BendingPictureBlocks"/>
    <dgm:cxn modelId="{F0EE124B-CC27-4016-82E2-49AC69FAD3A2}" type="presParOf" srcId="{0127B184-789A-46AC-8AA0-4592EF9CCC88}" destId="{7565F3C9-B2D9-4A0B-B065-E0E14B7971E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E93FFF-2061-4606-B9C8-75946A2AE3A4}"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en-US"/>
        </a:p>
      </dgm:t>
    </dgm:pt>
    <dgm:pt modelId="{AF18C63C-3502-4FCB-AF21-2ED3D3FE2CDE}">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Signature</a:t>
          </a:r>
          <a:endParaRPr lang="en-US" sz="1400" b="1" dirty="0">
            <a:solidFill>
              <a:schemeClr val="tx2"/>
            </a:solidFill>
            <a:effectLst>
              <a:outerShdw blurRad="38100" dist="38100" dir="2700000" algn="tl">
                <a:srgbClr val="000000">
                  <a:alpha val="43137"/>
                </a:srgbClr>
              </a:outerShdw>
            </a:effectLst>
          </a:endParaRPr>
        </a:p>
      </dgm:t>
    </dgm:pt>
    <dgm:pt modelId="{1051A26A-BD38-4DE2-A4F9-EF085C48434F}" type="parTrans" cxnId="{929D0B6C-6C31-4B1F-8095-32032E5463E1}">
      <dgm:prSet/>
      <dgm:spPr/>
      <dgm:t>
        <a:bodyPr/>
        <a:lstStyle/>
        <a:p>
          <a:endParaRPr lang="en-US"/>
        </a:p>
      </dgm:t>
    </dgm:pt>
    <dgm:pt modelId="{2F63FF8E-66A7-4A02-861F-59660A1B36A9}" type="sibTrans" cxnId="{929D0B6C-6C31-4B1F-8095-32032E5463E1}">
      <dgm:prSet/>
      <dgm:spPr/>
      <dgm:t>
        <a:bodyPr/>
        <a:lstStyle/>
        <a:p>
          <a:endParaRPr lang="en-US"/>
        </a:p>
      </dgm:t>
    </dgm:pt>
    <dgm:pt modelId="{A05660B8-4B64-4757-B01C-FFCD5A6EB768}">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Example</a:t>
          </a:r>
          <a:endParaRPr lang="en-US" sz="1400" b="1" dirty="0">
            <a:solidFill>
              <a:schemeClr val="tx2"/>
            </a:solidFill>
            <a:effectLst>
              <a:outerShdw blurRad="38100" dist="38100" dir="2700000" algn="tl">
                <a:srgbClr val="000000">
                  <a:alpha val="43137"/>
                </a:srgbClr>
              </a:outerShdw>
            </a:effectLst>
          </a:endParaRPr>
        </a:p>
      </dgm:t>
    </dgm:pt>
    <dgm:pt modelId="{1143BF3E-A906-4665-8570-CD39D23D1866}" type="parTrans" cxnId="{E59021B2-80A6-4973-8E8B-3E2B6D31BA03}">
      <dgm:prSet/>
      <dgm:spPr/>
      <dgm:t>
        <a:bodyPr/>
        <a:lstStyle/>
        <a:p>
          <a:endParaRPr lang="en-US"/>
        </a:p>
      </dgm:t>
    </dgm:pt>
    <dgm:pt modelId="{D129A9D5-ADB6-4103-BC78-2F327CF3104C}" type="sibTrans" cxnId="{E59021B2-80A6-4973-8E8B-3E2B6D31BA03}">
      <dgm:prSet/>
      <dgm:spPr/>
      <dgm:t>
        <a:bodyPr/>
        <a:lstStyle/>
        <a:p>
          <a:endParaRPr lang="en-US"/>
        </a:p>
      </dgm:t>
    </dgm:pt>
    <dgm:pt modelId="{DFBA83DB-C5CD-4711-AE31-7E2C2E311DB2}" type="pres">
      <dgm:prSet presAssocID="{04E93FFF-2061-4606-B9C8-75946A2AE3A4}" presName="Name0" presStyleCnt="0">
        <dgm:presLayoutVars>
          <dgm:dir/>
          <dgm:resizeHandles/>
        </dgm:presLayoutVars>
      </dgm:prSet>
      <dgm:spPr/>
      <dgm:t>
        <a:bodyPr/>
        <a:lstStyle/>
        <a:p>
          <a:endParaRPr lang="en-US"/>
        </a:p>
      </dgm:t>
    </dgm:pt>
    <dgm:pt modelId="{10E08297-EF27-49F2-829F-8481A7141F8B}" type="pres">
      <dgm:prSet presAssocID="{AF18C63C-3502-4FCB-AF21-2ED3D3FE2CDE}" presName="composite" presStyleCnt="0"/>
      <dgm:spPr/>
    </dgm:pt>
    <dgm:pt modelId="{103A9A8B-2143-41FF-B5AF-616D1D33391D}" type="pres">
      <dgm:prSet presAssocID="{AF18C63C-3502-4FCB-AF21-2ED3D3FE2CDE}" presName="rect1" presStyleLbl="bgImgPlace1" presStyleIdx="0" presStyleCnt="2" custScaleX="339593" custLinFactNeighborX="2177" custLinFactNeighborY="5449"/>
      <dgm:spPr>
        <a:blipFill dpi="0" rotWithShape="1">
          <a:blip xmlns:r="http://schemas.openxmlformats.org/officeDocument/2006/relationships" r:embed="rId1"/>
          <a:srcRect/>
          <a:stretch>
            <a:fillRect b="25000"/>
          </a:stretch>
        </a:blipFill>
      </dgm:spPr>
    </dgm:pt>
    <dgm:pt modelId="{3785EBD1-124C-45BD-BE0D-6E5474EB954F}" type="pres">
      <dgm:prSet presAssocID="{AF18C63C-3502-4FCB-AF21-2ED3D3FE2CDE}" presName="rect2" presStyleLbl="node1" presStyleIdx="0" presStyleCnt="2" custScaleX="82645" custScaleY="17690" custLinFactX="-98758" custLinFactY="-14643" custLinFactNeighborX="-100000" custLinFactNeighborY="-100000">
        <dgm:presLayoutVars>
          <dgm:bulletEnabled val="1"/>
        </dgm:presLayoutVars>
      </dgm:prSet>
      <dgm:spPr/>
      <dgm:t>
        <a:bodyPr/>
        <a:lstStyle/>
        <a:p>
          <a:endParaRPr lang="en-US"/>
        </a:p>
      </dgm:t>
    </dgm:pt>
    <dgm:pt modelId="{48670913-3A19-4D8F-9A90-F4EC1EF3C14F}" type="pres">
      <dgm:prSet presAssocID="{2F63FF8E-66A7-4A02-861F-59660A1B36A9}" presName="sibTrans" presStyleCnt="0"/>
      <dgm:spPr/>
    </dgm:pt>
    <dgm:pt modelId="{0127B184-789A-46AC-8AA0-4592EF9CCC88}" type="pres">
      <dgm:prSet presAssocID="{A05660B8-4B64-4757-B01C-FFCD5A6EB768}" presName="composite" presStyleCnt="0"/>
      <dgm:spPr/>
    </dgm:pt>
    <dgm:pt modelId="{EDC909A2-D6D4-43BD-A68C-AF6E8F409CC6}" type="pres">
      <dgm:prSet presAssocID="{A05660B8-4B64-4757-B01C-FFCD5A6EB768}" presName="rect1" presStyleLbl="bgImgPlace1" presStyleIdx="1" presStyleCnt="2" custScaleX="339593" custLinFactNeighborX="2177" custLinFactNeighborY="5449"/>
      <dgm:spPr>
        <a:blipFill dpi="0" rotWithShape="1">
          <a:blip xmlns:r="http://schemas.openxmlformats.org/officeDocument/2006/relationships" r:embed="rId2"/>
          <a:srcRect/>
          <a:stretch>
            <a:fillRect b="25000"/>
          </a:stretch>
        </a:blipFill>
      </dgm:spPr>
    </dgm:pt>
    <dgm:pt modelId="{7565F3C9-B2D9-4A0B-B065-E0E14B7971EC}" type="pres">
      <dgm:prSet presAssocID="{A05660B8-4B64-4757-B01C-FFCD5A6EB768}" presName="rect2" presStyleLbl="node1" presStyleIdx="1" presStyleCnt="2" custScaleX="75132" custScaleY="17690" custLinFactX="-100000" custLinFactY="-14643" custLinFactNeighborX="-102115" custLinFactNeighborY="-100000">
        <dgm:presLayoutVars>
          <dgm:bulletEnabled val="1"/>
        </dgm:presLayoutVars>
      </dgm:prSet>
      <dgm:spPr/>
      <dgm:t>
        <a:bodyPr/>
        <a:lstStyle/>
        <a:p>
          <a:endParaRPr lang="en-US"/>
        </a:p>
      </dgm:t>
    </dgm:pt>
  </dgm:ptLst>
  <dgm:cxnLst>
    <dgm:cxn modelId="{E59021B2-80A6-4973-8E8B-3E2B6D31BA03}" srcId="{04E93FFF-2061-4606-B9C8-75946A2AE3A4}" destId="{A05660B8-4B64-4757-B01C-FFCD5A6EB768}" srcOrd="1" destOrd="0" parTransId="{1143BF3E-A906-4665-8570-CD39D23D1866}" sibTransId="{D129A9D5-ADB6-4103-BC78-2F327CF3104C}"/>
    <dgm:cxn modelId="{8E8D9607-7255-4D58-A9BE-3F18A0E147E7}" type="presOf" srcId="{AF18C63C-3502-4FCB-AF21-2ED3D3FE2CDE}" destId="{3785EBD1-124C-45BD-BE0D-6E5474EB954F}" srcOrd="0" destOrd="0" presId="urn:microsoft.com/office/officeart/2008/layout/BendingPictureBlocks"/>
    <dgm:cxn modelId="{929D0B6C-6C31-4B1F-8095-32032E5463E1}" srcId="{04E93FFF-2061-4606-B9C8-75946A2AE3A4}" destId="{AF18C63C-3502-4FCB-AF21-2ED3D3FE2CDE}" srcOrd="0" destOrd="0" parTransId="{1051A26A-BD38-4DE2-A4F9-EF085C48434F}" sibTransId="{2F63FF8E-66A7-4A02-861F-59660A1B36A9}"/>
    <dgm:cxn modelId="{2D83A795-7596-4E4F-AFCF-2AFEEF41F5A1}" type="presOf" srcId="{04E93FFF-2061-4606-B9C8-75946A2AE3A4}" destId="{DFBA83DB-C5CD-4711-AE31-7E2C2E311DB2}" srcOrd="0" destOrd="0" presId="urn:microsoft.com/office/officeart/2008/layout/BendingPictureBlocks"/>
    <dgm:cxn modelId="{7254AF43-07FB-4005-AC67-780C332DB3C8}" type="presOf" srcId="{A05660B8-4B64-4757-B01C-FFCD5A6EB768}" destId="{7565F3C9-B2D9-4A0B-B065-E0E14B7971EC}" srcOrd="0" destOrd="0" presId="urn:microsoft.com/office/officeart/2008/layout/BendingPictureBlocks"/>
    <dgm:cxn modelId="{EA496797-CA24-4B6E-8E99-061ABA283DA0}" type="presParOf" srcId="{DFBA83DB-C5CD-4711-AE31-7E2C2E311DB2}" destId="{10E08297-EF27-49F2-829F-8481A7141F8B}" srcOrd="0" destOrd="0" presId="urn:microsoft.com/office/officeart/2008/layout/BendingPictureBlocks"/>
    <dgm:cxn modelId="{801210A5-DF7A-49A4-B8ED-A3574FFB2FAB}" type="presParOf" srcId="{10E08297-EF27-49F2-829F-8481A7141F8B}" destId="{103A9A8B-2143-41FF-B5AF-616D1D33391D}" srcOrd="0" destOrd="0" presId="urn:microsoft.com/office/officeart/2008/layout/BendingPictureBlocks"/>
    <dgm:cxn modelId="{2B43B194-DA1E-42D1-838F-9E22786C75B8}" type="presParOf" srcId="{10E08297-EF27-49F2-829F-8481A7141F8B}" destId="{3785EBD1-124C-45BD-BE0D-6E5474EB954F}" srcOrd="1" destOrd="0" presId="urn:microsoft.com/office/officeart/2008/layout/BendingPictureBlocks"/>
    <dgm:cxn modelId="{E3BBD376-44BE-4F8C-9C8E-FD6B42535341}" type="presParOf" srcId="{DFBA83DB-C5CD-4711-AE31-7E2C2E311DB2}" destId="{48670913-3A19-4D8F-9A90-F4EC1EF3C14F}" srcOrd="1" destOrd="0" presId="urn:microsoft.com/office/officeart/2008/layout/BendingPictureBlocks"/>
    <dgm:cxn modelId="{961FD804-4CC6-4360-92A5-54C29A276E11}" type="presParOf" srcId="{DFBA83DB-C5CD-4711-AE31-7E2C2E311DB2}" destId="{0127B184-789A-46AC-8AA0-4592EF9CCC88}" srcOrd="2" destOrd="0" presId="urn:microsoft.com/office/officeart/2008/layout/BendingPictureBlocks"/>
    <dgm:cxn modelId="{E267A117-0BCA-4340-950E-1354ED06F66C}" type="presParOf" srcId="{0127B184-789A-46AC-8AA0-4592EF9CCC88}" destId="{EDC909A2-D6D4-43BD-A68C-AF6E8F409CC6}" srcOrd="0" destOrd="0" presId="urn:microsoft.com/office/officeart/2008/layout/BendingPictureBlocks"/>
    <dgm:cxn modelId="{EC4AC1E7-CDD8-445F-9334-B40549CF6E06}" type="presParOf" srcId="{0127B184-789A-46AC-8AA0-4592EF9CCC88}" destId="{7565F3C9-B2D9-4A0B-B065-E0E14B7971E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E93FFF-2061-4606-B9C8-75946A2AE3A4}"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en-US"/>
        </a:p>
      </dgm:t>
    </dgm:pt>
    <dgm:pt modelId="{AF18C63C-3502-4FCB-AF21-2ED3D3FE2CDE}">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Signature</a:t>
          </a:r>
          <a:endParaRPr lang="en-US" sz="1400" b="1" dirty="0">
            <a:solidFill>
              <a:schemeClr val="tx2"/>
            </a:solidFill>
            <a:effectLst>
              <a:outerShdw blurRad="38100" dist="38100" dir="2700000" algn="tl">
                <a:srgbClr val="000000">
                  <a:alpha val="43137"/>
                </a:srgbClr>
              </a:outerShdw>
            </a:effectLst>
          </a:endParaRPr>
        </a:p>
      </dgm:t>
    </dgm:pt>
    <dgm:pt modelId="{1051A26A-BD38-4DE2-A4F9-EF085C48434F}" type="parTrans" cxnId="{929D0B6C-6C31-4B1F-8095-32032E5463E1}">
      <dgm:prSet/>
      <dgm:spPr/>
      <dgm:t>
        <a:bodyPr/>
        <a:lstStyle/>
        <a:p>
          <a:endParaRPr lang="en-US"/>
        </a:p>
      </dgm:t>
    </dgm:pt>
    <dgm:pt modelId="{2F63FF8E-66A7-4A02-861F-59660A1B36A9}" type="sibTrans" cxnId="{929D0B6C-6C31-4B1F-8095-32032E5463E1}">
      <dgm:prSet/>
      <dgm:spPr/>
      <dgm:t>
        <a:bodyPr/>
        <a:lstStyle/>
        <a:p>
          <a:endParaRPr lang="en-US"/>
        </a:p>
      </dgm:t>
    </dgm:pt>
    <dgm:pt modelId="{A05660B8-4B64-4757-B01C-FFCD5A6EB768}">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Example</a:t>
          </a:r>
          <a:endParaRPr lang="en-US" sz="1400" b="1" dirty="0">
            <a:solidFill>
              <a:schemeClr val="tx2"/>
            </a:solidFill>
            <a:effectLst>
              <a:outerShdw blurRad="38100" dist="38100" dir="2700000" algn="tl">
                <a:srgbClr val="000000">
                  <a:alpha val="43137"/>
                </a:srgbClr>
              </a:outerShdw>
            </a:effectLst>
          </a:endParaRPr>
        </a:p>
      </dgm:t>
    </dgm:pt>
    <dgm:pt modelId="{1143BF3E-A906-4665-8570-CD39D23D1866}" type="parTrans" cxnId="{E59021B2-80A6-4973-8E8B-3E2B6D31BA03}">
      <dgm:prSet/>
      <dgm:spPr/>
      <dgm:t>
        <a:bodyPr/>
        <a:lstStyle/>
        <a:p>
          <a:endParaRPr lang="en-US"/>
        </a:p>
      </dgm:t>
    </dgm:pt>
    <dgm:pt modelId="{D129A9D5-ADB6-4103-BC78-2F327CF3104C}" type="sibTrans" cxnId="{E59021B2-80A6-4973-8E8B-3E2B6D31BA03}">
      <dgm:prSet/>
      <dgm:spPr/>
      <dgm:t>
        <a:bodyPr/>
        <a:lstStyle/>
        <a:p>
          <a:endParaRPr lang="en-US"/>
        </a:p>
      </dgm:t>
    </dgm:pt>
    <dgm:pt modelId="{DFBA83DB-C5CD-4711-AE31-7E2C2E311DB2}" type="pres">
      <dgm:prSet presAssocID="{04E93FFF-2061-4606-B9C8-75946A2AE3A4}" presName="Name0" presStyleCnt="0">
        <dgm:presLayoutVars>
          <dgm:dir/>
          <dgm:resizeHandles/>
        </dgm:presLayoutVars>
      </dgm:prSet>
      <dgm:spPr/>
      <dgm:t>
        <a:bodyPr/>
        <a:lstStyle/>
        <a:p>
          <a:endParaRPr lang="en-US"/>
        </a:p>
      </dgm:t>
    </dgm:pt>
    <dgm:pt modelId="{10E08297-EF27-49F2-829F-8481A7141F8B}" type="pres">
      <dgm:prSet presAssocID="{AF18C63C-3502-4FCB-AF21-2ED3D3FE2CDE}" presName="composite" presStyleCnt="0"/>
      <dgm:spPr/>
    </dgm:pt>
    <dgm:pt modelId="{103A9A8B-2143-41FF-B5AF-616D1D33391D}" type="pres">
      <dgm:prSet presAssocID="{AF18C63C-3502-4FCB-AF21-2ED3D3FE2CDE}" presName="rect1" presStyleLbl="bgImgPlace1" presStyleIdx="0" presStyleCnt="2" custScaleX="339593" custLinFactNeighborX="2177" custLinFactNeighborY="5449"/>
      <dgm:spPr>
        <a:blipFill dpi="0" rotWithShape="1">
          <a:blip xmlns:r="http://schemas.openxmlformats.org/officeDocument/2006/relationships" r:embed="rId1"/>
          <a:srcRect/>
          <a:stretch>
            <a:fillRect b="25000"/>
          </a:stretch>
        </a:blipFill>
      </dgm:spPr>
    </dgm:pt>
    <dgm:pt modelId="{3785EBD1-124C-45BD-BE0D-6E5474EB954F}" type="pres">
      <dgm:prSet presAssocID="{AF18C63C-3502-4FCB-AF21-2ED3D3FE2CDE}" presName="rect2" presStyleLbl="node1" presStyleIdx="0" presStyleCnt="2" custScaleX="82645" custScaleY="17690" custLinFactX="-99877" custLinFactY="-14643" custLinFactNeighborX="-100000" custLinFactNeighborY="-100000">
        <dgm:presLayoutVars>
          <dgm:bulletEnabled val="1"/>
        </dgm:presLayoutVars>
      </dgm:prSet>
      <dgm:spPr/>
      <dgm:t>
        <a:bodyPr/>
        <a:lstStyle/>
        <a:p>
          <a:endParaRPr lang="en-US"/>
        </a:p>
      </dgm:t>
    </dgm:pt>
    <dgm:pt modelId="{48670913-3A19-4D8F-9A90-F4EC1EF3C14F}" type="pres">
      <dgm:prSet presAssocID="{2F63FF8E-66A7-4A02-861F-59660A1B36A9}" presName="sibTrans" presStyleCnt="0"/>
      <dgm:spPr/>
    </dgm:pt>
    <dgm:pt modelId="{0127B184-789A-46AC-8AA0-4592EF9CCC88}" type="pres">
      <dgm:prSet presAssocID="{A05660B8-4B64-4757-B01C-FFCD5A6EB768}" presName="composite" presStyleCnt="0"/>
      <dgm:spPr/>
    </dgm:pt>
    <dgm:pt modelId="{EDC909A2-D6D4-43BD-A68C-AF6E8F409CC6}" type="pres">
      <dgm:prSet presAssocID="{A05660B8-4B64-4757-B01C-FFCD5A6EB768}" presName="rect1" presStyleLbl="bgImgPlace1" presStyleIdx="1" presStyleCnt="2" custScaleX="339593" custLinFactNeighborX="2177" custLinFactNeighborY="5449"/>
      <dgm:spPr>
        <a:blipFill dpi="0" rotWithShape="1">
          <a:blip xmlns:r="http://schemas.openxmlformats.org/officeDocument/2006/relationships" r:embed="rId2"/>
          <a:srcRect/>
          <a:stretch>
            <a:fillRect b="25000"/>
          </a:stretch>
        </a:blipFill>
      </dgm:spPr>
    </dgm:pt>
    <dgm:pt modelId="{7565F3C9-B2D9-4A0B-B065-E0E14B7971EC}" type="pres">
      <dgm:prSet presAssocID="{A05660B8-4B64-4757-B01C-FFCD5A6EB768}" presName="rect2" presStyleLbl="node1" presStyleIdx="1" presStyleCnt="2" custScaleX="75132" custScaleY="17690" custLinFactX="-100000" custLinFactY="-14643" custLinFactNeighborX="-102115" custLinFactNeighborY="-100000">
        <dgm:presLayoutVars>
          <dgm:bulletEnabled val="1"/>
        </dgm:presLayoutVars>
      </dgm:prSet>
      <dgm:spPr/>
      <dgm:t>
        <a:bodyPr/>
        <a:lstStyle/>
        <a:p>
          <a:endParaRPr lang="en-US"/>
        </a:p>
      </dgm:t>
    </dgm:pt>
  </dgm:ptLst>
  <dgm:cxnLst>
    <dgm:cxn modelId="{E59021B2-80A6-4973-8E8B-3E2B6D31BA03}" srcId="{04E93FFF-2061-4606-B9C8-75946A2AE3A4}" destId="{A05660B8-4B64-4757-B01C-FFCD5A6EB768}" srcOrd="1" destOrd="0" parTransId="{1143BF3E-A906-4665-8570-CD39D23D1866}" sibTransId="{D129A9D5-ADB6-4103-BC78-2F327CF3104C}"/>
    <dgm:cxn modelId="{9E8A4DFE-5F45-4AF8-9333-560D16FB0786}" type="presOf" srcId="{04E93FFF-2061-4606-B9C8-75946A2AE3A4}" destId="{DFBA83DB-C5CD-4711-AE31-7E2C2E311DB2}" srcOrd="0" destOrd="0" presId="urn:microsoft.com/office/officeart/2008/layout/BendingPictureBlocks"/>
    <dgm:cxn modelId="{929D0B6C-6C31-4B1F-8095-32032E5463E1}" srcId="{04E93FFF-2061-4606-B9C8-75946A2AE3A4}" destId="{AF18C63C-3502-4FCB-AF21-2ED3D3FE2CDE}" srcOrd="0" destOrd="0" parTransId="{1051A26A-BD38-4DE2-A4F9-EF085C48434F}" sibTransId="{2F63FF8E-66A7-4A02-861F-59660A1B36A9}"/>
    <dgm:cxn modelId="{C1C1863A-FE19-4FC0-9AAE-0EAF604AA05C}" type="presOf" srcId="{AF18C63C-3502-4FCB-AF21-2ED3D3FE2CDE}" destId="{3785EBD1-124C-45BD-BE0D-6E5474EB954F}" srcOrd="0" destOrd="0" presId="urn:microsoft.com/office/officeart/2008/layout/BendingPictureBlocks"/>
    <dgm:cxn modelId="{7A2D176B-B43F-4F7F-9581-503EC70E1060}" type="presOf" srcId="{A05660B8-4B64-4757-B01C-FFCD5A6EB768}" destId="{7565F3C9-B2D9-4A0B-B065-E0E14B7971EC}" srcOrd="0" destOrd="0" presId="urn:microsoft.com/office/officeart/2008/layout/BendingPictureBlocks"/>
    <dgm:cxn modelId="{DF31CF69-7BAB-46CC-826E-F18426FB7918}" type="presParOf" srcId="{DFBA83DB-C5CD-4711-AE31-7E2C2E311DB2}" destId="{10E08297-EF27-49F2-829F-8481A7141F8B}" srcOrd="0" destOrd="0" presId="urn:microsoft.com/office/officeart/2008/layout/BendingPictureBlocks"/>
    <dgm:cxn modelId="{D9D70677-8923-4D3A-9BA5-AE3E09A4D82C}" type="presParOf" srcId="{10E08297-EF27-49F2-829F-8481A7141F8B}" destId="{103A9A8B-2143-41FF-B5AF-616D1D33391D}" srcOrd="0" destOrd="0" presId="urn:microsoft.com/office/officeart/2008/layout/BendingPictureBlocks"/>
    <dgm:cxn modelId="{19A9829B-3FB5-4811-84D0-6B50CD2025F6}" type="presParOf" srcId="{10E08297-EF27-49F2-829F-8481A7141F8B}" destId="{3785EBD1-124C-45BD-BE0D-6E5474EB954F}" srcOrd="1" destOrd="0" presId="urn:microsoft.com/office/officeart/2008/layout/BendingPictureBlocks"/>
    <dgm:cxn modelId="{311AB0DF-1F35-47A4-AC26-33F144DD93ED}" type="presParOf" srcId="{DFBA83DB-C5CD-4711-AE31-7E2C2E311DB2}" destId="{48670913-3A19-4D8F-9A90-F4EC1EF3C14F}" srcOrd="1" destOrd="0" presId="urn:microsoft.com/office/officeart/2008/layout/BendingPictureBlocks"/>
    <dgm:cxn modelId="{25DA468C-2A43-4A47-9F6D-B48589A5D507}" type="presParOf" srcId="{DFBA83DB-C5CD-4711-AE31-7E2C2E311DB2}" destId="{0127B184-789A-46AC-8AA0-4592EF9CCC88}" srcOrd="2" destOrd="0" presId="urn:microsoft.com/office/officeart/2008/layout/BendingPictureBlocks"/>
    <dgm:cxn modelId="{4CB78C97-244E-4A79-A6D1-C9DAC8549F23}" type="presParOf" srcId="{0127B184-789A-46AC-8AA0-4592EF9CCC88}" destId="{EDC909A2-D6D4-43BD-A68C-AF6E8F409CC6}" srcOrd="0" destOrd="0" presId="urn:microsoft.com/office/officeart/2008/layout/BendingPictureBlocks"/>
    <dgm:cxn modelId="{E028D648-0885-4991-9873-575CE20EE160}" type="presParOf" srcId="{0127B184-789A-46AC-8AA0-4592EF9CCC88}" destId="{7565F3C9-B2D9-4A0B-B065-E0E14B7971E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4E93FFF-2061-4606-B9C8-75946A2AE3A4}"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en-US"/>
        </a:p>
      </dgm:t>
    </dgm:pt>
    <dgm:pt modelId="{AF18C63C-3502-4FCB-AF21-2ED3D3FE2CDE}">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Signature</a:t>
          </a:r>
          <a:endParaRPr lang="en-US" sz="1400" b="1" dirty="0">
            <a:solidFill>
              <a:schemeClr val="tx2"/>
            </a:solidFill>
            <a:effectLst>
              <a:outerShdw blurRad="38100" dist="38100" dir="2700000" algn="tl">
                <a:srgbClr val="000000">
                  <a:alpha val="43137"/>
                </a:srgbClr>
              </a:outerShdw>
            </a:effectLst>
          </a:endParaRPr>
        </a:p>
      </dgm:t>
    </dgm:pt>
    <dgm:pt modelId="{1051A26A-BD38-4DE2-A4F9-EF085C48434F}" type="parTrans" cxnId="{929D0B6C-6C31-4B1F-8095-32032E5463E1}">
      <dgm:prSet/>
      <dgm:spPr/>
      <dgm:t>
        <a:bodyPr/>
        <a:lstStyle/>
        <a:p>
          <a:endParaRPr lang="en-US"/>
        </a:p>
      </dgm:t>
    </dgm:pt>
    <dgm:pt modelId="{2F63FF8E-66A7-4A02-861F-59660A1B36A9}" type="sibTrans" cxnId="{929D0B6C-6C31-4B1F-8095-32032E5463E1}">
      <dgm:prSet/>
      <dgm:spPr/>
      <dgm:t>
        <a:bodyPr/>
        <a:lstStyle/>
        <a:p>
          <a:endParaRPr lang="en-US"/>
        </a:p>
      </dgm:t>
    </dgm:pt>
    <dgm:pt modelId="{A05660B8-4B64-4757-B01C-FFCD5A6EB768}">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Example</a:t>
          </a:r>
          <a:endParaRPr lang="en-US" sz="1400" b="1" dirty="0">
            <a:solidFill>
              <a:schemeClr val="tx2"/>
            </a:solidFill>
            <a:effectLst>
              <a:outerShdw blurRad="38100" dist="38100" dir="2700000" algn="tl">
                <a:srgbClr val="000000">
                  <a:alpha val="43137"/>
                </a:srgbClr>
              </a:outerShdw>
            </a:effectLst>
          </a:endParaRPr>
        </a:p>
      </dgm:t>
    </dgm:pt>
    <dgm:pt modelId="{1143BF3E-A906-4665-8570-CD39D23D1866}" type="parTrans" cxnId="{E59021B2-80A6-4973-8E8B-3E2B6D31BA03}">
      <dgm:prSet/>
      <dgm:spPr/>
      <dgm:t>
        <a:bodyPr/>
        <a:lstStyle/>
        <a:p>
          <a:endParaRPr lang="en-US"/>
        </a:p>
      </dgm:t>
    </dgm:pt>
    <dgm:pt modelId="{D129A9D5-ADB6-4103-BC78-2F327CF3104C}" type="sibTrans" cxnId="{E59021B2-80A6-4973-8E8B-3E2B6D31BA03}">
      <dgm:prSet/>
      <dgm:spPr/>
      <dgm:t>
        <a:bodyPr/>
        <a:lstStyle/>
        <a:p>
          <a:endParaRPr lang="en-US"/>
        </a:p>
      </dgm:t>
    </dgm:pt>
    <dgm:pt modelId="{DFBA83DB-C5CD-4711-AE31-7E2C2E311DB2}" type="pres">
      <dgm:prSet presAssocID="{04E93FFF-2061-4606-B9C8-75946A2AE3A4}" presName="Name0" presStyleCnt="0">
        <dgm:presLayoutVars>
          <dgm:dir/>
          <dgm:resizeHandles/>
        </dgm:presLayoutVars>
      </dgm:prSet>
      <dgm:spPr/>
      <dgm:t>
        <a:bodyPr/>
        <a:lstStyle/>
        <a:p>
          <a:endParaRPr lang="en-US"/>
        </a:p>
      </dgm:t>
    </dgm:pt>
    <dgm:pt modelId="{10E08297-EF27-49F2-829F-8481A7141F8B}" type="pres">
      <dgm:prSet presAssocID="{AF18C63C-3502-4FCB-AF21-2ED3D3FE2CDE}" presName="composite" presStyleCnt="0"/>
      <dgm:spPr/>
    </dgm:pt>
    <dgm:pt modelId="{103A9A8B-2143-41FF-B5AF-616D1D33391D}" type="pres">
      <dgm:prSet presAssocID="{AF18C63C-3502-4FCB-AF21-2ED3D3FE2CDE}" presName="rect1" presStyleLbl="bgImgPlace1" presStyleIdx="0" presStyleCnt="2" custScaleX="339593" custLinFactNeighborX="2177" custLinFactNeighborY="5449"/>
      <dgm:spPr>
        <a:blipFill dpi="0" rotWithShape="1">
          <a:blip xmlns:r="http://schemas.openxmlformats.org/officeDocument/2006/relationships" r:embed="rId1"/>
          <a:srcRect/>
          <a:stretch>
            <a:fillRect b="25000"/>
          </a:stretch>
        </a:blipFill>
      </dgm:spPr>
    </dgm:pt>
    <dgm:pt modelId="{3785EBD1-124C-45BD-BE0D-6E5474EB954F}" type="pres">
      <dgm:prSet presAssocID="{AF18C63C-3502-4FCB-AF21-2ED3D3FE2CDE}" presName="rect2" presStyleLbl="node1" presStyleIdx="0" presStyleCnt="2" custScaleX="82645" custScaleY="17690" custLinFactX="-98758" custLinFactY="-14643" custLinFactNeighborX="-100000" custLinFactNeighborY="-100000">
        <dgm:presLayoutVars>
          <dgm:bulletEnabled val="1"/>
        </dgm:presLayoutVars>
      </dgm:prSet>
      <dgm:spPr/>
      <dgm:t>
        <a:bodyPr/>
        <a:lstStyle/>
        <a:p>
          <a:endParaRPr lang="en-US"/>
        </a:p>
      </dgm:t>
    </dgm:pt>
    <dgm:pt modelId="{48670913-3A19-4D8F-9A90-F4EC1EF3C14F}" type="pres">
      <dgm:prSet presAssocID="{2F63FF8E-66A7-4A02-861F-59660A1B36A9}" presName="sibTrans" presStyleCnt="0"/>
      <dgm:spPr/>
    </dgm:pt>
    <dgm:pt modelId="{0127B184-789A-46AC-8AA0-4592EF9CCC88}" type="pres">
      <dgm:prSet presAssocID="{A05660B8-4B64-4757-B01C-FFCD5A6EB768}" presName="composite" presStyleCnt="0"/>
      <dgm:spPr/>
    </dgm:pt>
    <dgm:pt modelId="{EDC909A2-D6D4-43BD-A68C-AF6E8F409CC6}" type="pres">
      <dgm:prSet presAssocID="{A05660B8-4B64-4757-B01C-FFCD5A6EB768}" presName="rect1" presStyleLbl="bgImgPlace1" presStyleIdx="1" presStyleCnt="2" custScaleX="339593" custLinFactNeighborX="2177" custLinFactNeighborY="5449"/>
      <dgm:spPr>
        <a:blipFill dpi="0" rotWithShape="1">
          <a:blip xmlns:r="http://schemas.openxmlformats.org/officeDocument/2006/relationships" r:embed="rId2"/>
          <a:srcRect/>
          <a:stretch>
            <a:fillRect b="25000"/>
          </a:stretch>
        </a:blipFill>
      </dgm:spPr>
    </dgm:pt>
    <dgm:pt modelId="{7565F3C9-B2D9-4A0B-B065-E0E14B7971EC}" type="pres">
      <dgm:prSet presAssocID="{A05660B8-4B64-4757-B01C-FFCD5A6EB768}" presName="rect2" presStyleLbl="node1" presStyleIdx="1" presStyleCnt="2" custScaleX="75132" custScaleY="17690" custLinFactX="-100000" custLinFactY="-14643" custLinFactNeighborX="-102115" custLinFactNeighborY="-100000">
        <dgm:presLayoutVars>
          <dgm:bulletEnabled val="1"/>
        </dgm:presLayoutVars>
      </dgm:prSet>
      <dgm:spPr/>
      <dgm:t>
        <a:bodyPr/>
        <a:lstStyle/>
        <a:p>
          <a:endParaRPr lang="en-US"/>
        </a:p>
      </dgm:t>
    </dgm:pt>
  </dgm:ptLst>
  <dgm:cxnLst>
    <dgm:cxn modelId="{A059E7CD-FBD3-4642-9491-4A6F9E476F6E}" type="presOf" srcId="{A05660B8-4B64-4757-B01C-FFCD5A6EB768}" destId="{7565F3C9-B2D9-4A0B-B065-E0E14B7971EC}" srcOrd="0" destOrd="0" presId="urn:microsoft.com/office/officeart/2008/layout/BendingPictureBlocks"/>
    <dgm:cxn modelId="{E59021B2-80A6-4973-8E8B-3E2B6D31BA03}" srcId="{04E93FFF-2061-4606-B9C8-75946A2AE3A4}" destId="{A05660B8-4B64-4757-B01C-FFCD5A6EB768}" srcOrd="1" destOrd="0" parTransId="{1143BF3E-A906-4665-8570-CD39D23D1866}" sibTransId="{D129A9D5-ADB6-4103-BC78-2F327CF3104C}"/>
    <dgm:cxn modelId="{5442F435-043A-4266-9897-B0E7B6AD01E0}" type="presOf" srcId="{AF18C63C-3502-4FCB-AF21-2ED3D3FE2CDE}" destId="{3785EBD1-124C-45BD-BE0D-6E5474EB954F}" srcOrd="0" destOrd="0" presId="urn:microsoft.com/office/officeart/2008/layout/BendingPictureBlocks"/>
    <dgm:cxn modelId="{F22A4F9C-FFA4-4F65-A117-0D7699676944}" type="presOf" srcId="{04E93FFF-2061-4606-B9C8-75946A2AE3A4}" destId="{DFBA83DB-C5CD-4711-AE31-7E2C2E311DB2}" srcOrd="0" destOrd="0" presId="urn:microsoft.com/office/officeart/2008/layout/BendingPictureBlocks"/>
    <dgm:cxn modelId="{929D0B6C-6C31-4B1F-8095-32032E5463E1}" srcId="{04E93FFF-2061-4606-B9C8-75946A2AE3A4}" destId="{AF18C63C-3502-4FCB-AF21-2ED3D3FE2CDE}" srcOrd="0" destOrd="0" parTransId="{1051A26A-BD38-4DE2-A4F9-EF085C48434F}" sibTransId="{2F63FF8E-66A7-4A02-861F-59660A1B36A9}"/>
    <dgm:cxn modelId="{0F56AFE7-34E0-4E64-BD05-5D5CD02E40BF}" type="presParOf" srcId="{DFBA83DB-C5CD-4711-AE31-7E2C2E311DB2}" destId="{10E08297-EF27-49F2-829F-8481A7141F8B}" srcOrd="0" destOrd="0" presId="urn:microsoft.com/office/officeart/2008/layout/BendingPictureBlocks"/>
    <dgm:cxn modelId="{4A1B8C76-F98A-4F2D-BD1A-BC7B28BAB4FB}" type="presParOf" srcId="{10E08297-EF27-49F2-829F-8481A7141F8B}" destId="{103A9A8B-2143-41FF-B5AF-616D1D33391D}" srcOrd="0" destOrd="0" presId="urn:microsoft.com/office/officeart/2008/layout/BendingPictureBlocks"/>
    <dgm:cxn modelId="{88A156E1-6329-4462-8E88-1BF22D192C1D}" type="presParOf" srcId="{10E08297-EF27-49F2-829F-8481A7141F8B}" destId="{3785EBD1-124C-45BD-BE0D-6E5474EB954F}" srcOrd="1" destOrd="0" presId="urn:microsoft.com/office/officeart/2008/layout/BendingPictureBlocks"/>
    <dgm:cxn modelId="{E8CC2C6B-ECC8-43BA-BF95-587E52A86485}" type="presParOf" srcId="{DFBA83DB-C5CD-4711-AE31-7E2C2E311DB2}" destId="{48670913-3A19-4D8F-9A90-F4EC1EF3C14F}" srcOrd="1" destOrd="0" presId="urn:microsoft.com/office/officeart/2008/layout/BendingPictureBlocks"/>
    <dgm:cxn modelId="{3289192E-4D16-405E-9960-CA7A11D557A3}" type="presParOf" srcId="{DFBA83DB-C5CD-4711-AE31-7E2C2E311DB2}" destId="{0127B184-789A-46AC-8AA0-4592EF9CCC88}" srcOrd="2" destOrd="0" presId="urn:microsoft.com/office/officeart/2008/layout/BendingPictureBlocks"/>
    <dgm:cxn modelId="{0BB599FE-D9A8-40B1-83E4-73760FB47AF9}" type="presParOf" srcId="{0127B184-789A-46AC-8AA0-4592EF9CCC88}" destId="{EDC909A2-D6D4-43BD-A68C-AF6E8F409CC6}" srcOrd="0" destOrd="0" presId="urn:microsoft.com/office/officeart/2008/layout/BendingPictureBlocks"/>
    <dgm:cxn modelId="{A73563DD-E7D1-4485-AAA8-47376BF91782}" type="presParOf" srcId="{0127B184-789A-46AC-8AA0-4592EF9CCC88}" destId="{7565F3C9-B2D9-4A0B-B065-E0E14B7971E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E93FFF-2061-4606-B9C8-75946A2AE3A4}"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en-US"/>
        </a:p>
      </dgm:t>
    </dgm:pt>
    <dgm:pt modelId="{AF18C63C-3502-4FCB-AF21-2ED3D3FE2CDE}">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Signature</a:t>
          </a:r>
          <a:endParaRPr lang="en-US" sz="1400" b="1" dirty="0">
            <a:solidFill>
              <a:schemeClr val="tx2"/>
            </a:solidFill>
            <a:effectLst>
              <a:outerShdw blurRad="38100" dist="38100" dir="2700000" algn="tl">
                <a:srgbClr val="000000">
                  <a:alpha val="43137"/>
                </a:srgbClr>
              </a:outerShdw>
            </a:effectLst>
          </a:endParaRPr>
        </a:p>
      </dgm:t>
    </dgm:pt>
    <dgm:pt modelId="{1051A26A-BD38-4DE2-A4F9-EF085C48434F}" type="parTrans" cxnId="{929D0B6C-6C31-4B1F-8095-32032E5463E1}">
      <dgm:prSet/>
      <dgm:spPr/>
      <dgm:t>
        <a:bodyPr/>
        <a:lstStyle/>
        <a:p>
          <a:endParaRPr lang="en-US"/>
        </a:p>
      </dgm:t>
    </dgm:pt>
    <dgm:pt modelId="{2F63FF8E-66A7-4A02-861F-59660A1B36A9}" type="sibTrans" cxnId="{929D0B6C-6C31-4B1F-8095-32032E5463E1}">
      <dgm:prSet/>
      <dgm:spPr/>
      <dgm:t>
        <a:bodyPr/>
        <a:lstStyle/>
        <a:p>
          <a:endParaRPr lang="en-US"/>
        </a:p>
      </dgm:t>
    </dgm:pt>
    <dgm:pt modelId="{A05660B8-4B64-4757-B01C-FFCD5A6EB768}">
      <dgm:prSet phldrT="[Text]" custT="1"/>
      <dgm:spPr>
        <a:noFill/>
        <a:ln>
          <a:noFill/>
        </a:ln>
      </dgm:spPr>
      <dgm:t>
        <a:bodyPr/>
        <a:lstStyle/>
        <a:p>
          <a:pPr algn="l"/>
          <a:r>
            <a:rPr lang="en-US" sz="1400" b="1" dirty="0" smtClean="0">
              <a:solidFill>
                <a:schemeClr val="tx2"/>
              </a:solidFill>
              <a:effectLst>
                <a:outerShdw blurRad="38100" dist="38100" dir="2700000" algn="tl">
                  <a:srgbClr val="000000">
                    <a:alpha val="43137"/>
                  </a:srgbClr>
                </a:outerShdw>
              </a:effectLst>
            </a:rPr>
            <a:t>Example</a:t>
          </a:r>
          <a:endParaRPr lang="en-US" sz="1400" b="1" dirty="0">
            <a:solidFill>
              <a:schemeClr val="tx2"/>
            </a:solidFill>
            <a:effectLst>
              <a:outerShdw blurRad="38100" dist="38100" dir="2700000" algn="tl">
                <a:srgbClr val="000000">
                  <a:alpha val="43137"/>
                </a:srgbClr>
              </a:outerShdw>
            </a:effectLst>
          </a:endParaRPr>
        </a:p>
      </dgm:t>
    </dgm:pt>
    <dgm:pt modelId="{1143BF3E-A906-4665-8570-CD39D23D1866}" type="parTrans" cxnId="{E59021B2-80A6-4973-8E8B-3E2B6D31BA03}">
      <dgm:prSet/>
      <dgm:spPr/>
      <dgm:t>
        <a:bodyPr/>
        <a:lstStyle/>
        <a:p>
          <a:endParaRPr lang="en-US"/>
        </a:p>
      </dgm:t>
    </dgm:pt>
    <dgm:pt modelId="{D129A9D5-ADB6-4103-BC78-2F327CF3104C}" type="sibTrans" cxnId="{E59021B2-80A6-4973-8E8B-3E2B6D31BA03}">
      <dgm:prSet/>
      <dgm:spPr/>
      <dgm:t>
        <a:bodyPr/>
        <a:lstStyle/>
        <a:p>
          <a:endParaRPr lang="en-US"/>
        </a:p>
      </dgm:t>
    </dgm:pt>
    <dgm:pt modelId="{DFBA83DB-C5CD-4711-AE31-7E2C2E311DB2}" type="pres">
      <dgm:prSet presAssocID="{04E93FFF-2061-4606-B9C8-75946A2AE3A4}" presName="Name0" presStyleCnt="0">
        <dgm:presLayoutVars>
          <dgm:dir/>
          <dgm:resizeHandles/>
        </dgm:presLayoutVars>
      </dgm:prSet>
      <dgm:spPr/>
      <dgm:t>
        <a:bodyPr/>
        <a:lstStyle/>
        <a:p>
          <a:endParaRPr lang="en-US"/>
        </a:p>
      </dgm:t>
    </dgm:pt>
    <dgm:pt modelId="{10E08297-EF27-49F2-829F-8481A7141F8B}" type="pres">
      <dgm:prSet presAssocID="{AF18C63C-3502-4FCB-AF21-2ED3D3FE2CDE}" presName="composite" presStyleCnt="0"/>
      <dgm:spPr/>
    </dgm:pt>
    <dgm:pt modelId="{103A9A8B-2143-41FF-B5AF-616D1D33391D}" type="pres">
      <dgm:prSet presAssocID="{AF18C63C-3502-4FCB-AF21-2ED3D3FE2CDE}" presName="rect1" presStyleLbl="bgImgPlace1" presStyleIdx="0" presStyleCnt="2" custScaleX="339593" custLinFactNeighborX="2177" custLinFactNeighborY="5449"/>
      <dgm:spPr>
        <a:blipFill dpi="0" rotWithShape="1">
          <a:blip xmlns:r="http://schemas.openxmlformats.org/officeDocument/2006/relationships" r:embed="rId1"/>
          <a:srcRect/>
          <a:stretch>
            <a:fillRect b="25000"/>
          </a:stretch>
        </a:blipFill>
      </dgm:spPr>
    </dgm:pt>
    <dgm:pt modelId="{3785EBD1-124C-45BD-BE0D-6E5474EB954F}" type="pres">
      <dgm:prSet presAssocID="{AF18C63C-3502-4FCB-AF21-2ED3D3FE2CDE}" presName="rect2" presStyleLbl="node1" presStyleIdx="0" presStyleCnt="2" custScaleX="82645" custScaleY="17690" custLinFactX="-99877" custLinFactY="-14643" custLinFactNeighborX="-100000" custLinFactNeighborY="-100000">
        <dgm:presLayoutVars>
          <dgm:bulletEnabled val="1"/>
        </dgm:presLayoutVars>
      </dgm:prSet>
      <dgm:spPr/>
      <dgm:t>
        <a:bodyPr/>
        <a:lstStyle/>
        <a:p>
          <a:endParaRPr lang="en-US"/>
        </a:p>
      </dgm:t>
    </dgm:pt>
    <dgm:pt modelId="{48670913-3A19-4D8F-9A90-F4EC1EF3C14F}" type="pres">
      <dgm:prSet presAssocID="{2F63FF8E-66A7-4A02-861F-59660A1B36A9}" presName="sibTrans" presStyleCnt="0"/>
      <dgm:spPr/>
    </dgm:pt>
    <dgm:pt modelId="{0127B184-789A-46AC-8AA0-4592EF9CCC88}" type="pres">
      <dgm:prSet presAssocID="{A05660B8-4B64-4757-B01C-FFCD5A6EB768}" presName="composite" presStyleCnt="0"/>
      <dgm:spPr/>
    </dgm:pt>
    <dgm:pt modelId="{EDC909A2-D6D4-43BD-A68C-AF6E8F409CC6}" type="pres">
      <dgm:prSet presAssocID="{A05660B8-4B64-4757-B01C-FFCD5A6EB768}" presName="rect1" presStyleLbl="bgImgPlace1" presStyleIdx="1" presStyleCnt="2" custScaleX="339593" custLinFactNeighborX="2177" custLinFactNeighborY="5449"/>
      <dgm:spPr>
        <a:blipFill dpi="0" rotWithShape="1">
          <a:blip xmlns:r="http://schemas.openxmlformats.org/officeDocument/2006/relationships" r:embed="rId2"/>
          <a:srcRect/>
          <a:stretch>
            <a:fillRect b="25000"/>
          </a:stretch>
        </a:blipFill>
      </dgm:spPr>
    </dgm:pt>
    <dgm:pt modelId="{7565F3C9-B2D9-4A0B-B065-E0E14B7971EC}" type="pres">
      <dgm:prSet presAssocID="{A05660B8-4B64-4757-B01C-FFCD5A6EB768}" presName="rect2" presStyleLbl="node1" presStyleIdx="1" presStyleCnt="2" custScaleX="75132" custScaleY="17690" custLinFactX="-100000" custLinFactY="-14643" custLinFactNeighborX="-102115" custLinFactNeighborY="-100000">
        <dgm:presLayoutVars>
          <dgm:bulletEnabled val="1"/>
        </dgm:presLayoutVars>
      </dgm:prSet>
      <dgm:spPr/>
      <dgm:t>
        <a:bodyPr/>
        <a:lstStyle/>
        <a:p>
          <a:endParaRPr lang="en-US"/>
        </a:p>
      </dgm:t>
    </dgm:pt>
  </dgm:ptLst>
  <dgm:cxnLst>
    <dgm:cxn modelId="{E59021B2-80A6-4973-8E8B-3E2B6D31BA03}" srcId="{04E93FFF-2061-4606-B9C8-75946A2AE3A4}" destId="{A05660B8-4B64-4757-B01C-FFCD5A6EB768}" srcOrd="1" destOrd="0" parTransId="{1143BF3E-A906-4665-8570-CD39D23D1866}" sibTransId="{D129A9D5-ADB6-4103-BC78-2F327CF3104C}"/>
    <dgm:cxn modelId="{AE5832BA-3FEE-405A-BE8B-D7889BA23D80}" type="presOf" srcId="{A05660B8-4B64-4757-B01C-FFCD5A6EB768}" destId="{7565F3C9-B2D9-4A0B-B065-E0E14B7971EC}" srcOrd="0" destOrd="0" presId="urn:microsoft.com/office/officeart/2008/layout/BendingPictureBlocks"/>
    <dgm:cxn modelId="{F75B45AC-67AF-4B1E-8DAB-95B0019CD6EF}" type="presOf" srcId="{04E93FFF-2061-4606-B9C8-75946A2AE3A4}" destId="{DFBA83DB-C5CD-4711-AE31-7E2C2E311DB2}" srcOrd="0" destOrd="0" presId="urn:microsoft.com/office/officeart/2008/layout/BendingPictureBlocks"/>
    <dgm:cxn modelId="{929D0B6C-6C31-4B1F-8095-32032E5463E1}" srcId="{04E93FFF-2061-4606-B9C8-75946A2AE3A4}" destId="{AF18C63C-3502-4FCB-AF21-2ED3D3FE2CDE}" srcOrd="0" destOrd="0" parTransId="{1051A26A-BD38-4DE2-A4F9-EF085C48434F}" sibTransId="{2F63FF8E-66A7-4A02-861F-59660A1B36A9}"/>
    <dgm:cxn modelId="{671A8C58-849C-407F-A460-F25EA9BAC3BD}" type="presOf" srcId="{AF18C63C-3502-4FCB-AF21-2ED3D3FE2CDE}" destId="{3785EBD1-124C-45BD-BE0D-6E5474EB954F}" srcOrd="0" destOrd="0" presId="urn:microsoft.com/office/officeart/2008/layout/BendingPictureBlocks"/>
    <dgm:cxn modelId="{4AD77D7B-EC1F-4A8B-A5DC-B53CC365B19C}" type="presParOf" srcId="{DFBA83DB-C5CD-4711-AE31-7E2C2E311DB2}" destId="{10E08297-EF27-49F2-829F-8481A7141F8B}" srcOrd="0" destOrd="0" presId="urn:microsoft.com/office/officeart/2008/layout/BendingPictureBlocks"/>
    <dgm:cxn modelId="{1A2A1C4E-AFC4-4A74-86E0-4628AA2B2F61}" type="presParOf" srcId="{10E08297-EF27-49F2-829F-8481A7141F8B}" destId="{103A9A8B-2143-41FF-B5AF-616D1D33391D}" srcOrd="0" destOrd="0" presId="urn:microsoft.com/office/officeart/2008/layout/BendingPictureBlocks"/>
    <dgm:cxn modelId="{F88CE39D-5084-45E0-9FAD-606DC76FFE85}" type="presParOf" srcId="{10E08297-EF27-49F2-829F-8481A7141F8B}" destId="{3785EBD1-124C-45BD-BE0D-6E5474EB954F}" srcOrd="1" destOrd="0" presId="urn:microsoft.com/office/officeart/2008/layout/BendingPictureBlocks"/>
    <dgm:cxn modelId="{8AAB530D-4561-4459-87BD-840533A9A75C}" type="presParOf" srcId="{DFBA83DB-C5CD-4711-AE31-7E2C2E311DB2}" destId="{48670913-3A19-4D8F-9A90-F4EC1EF3C14F}" srcOrd="1" destOrd="0" presId="urn:microsoft.com/office/officeart/2008/layout/BendingPictureBlocks"/>
    <dgm:cxn modelId="{DB0AD208-2517-485B-A36A-EB0314DF59ED}" type="presParOf" srcId="{DFBA83DB-C5CD-4711-AE31-7E2C2E311DB2}" destId="{0127B184-789A-46AC-8AA0-4592EF9CCC88}" srcOrd="2" destOrd="0" presId="urn:microsoft.com/office/officeart/2008/layout/BendingPictureBlocks"/>
    <dgm:cxn modelId="{EA0BE85A-6BD8-416B-9CE1-BEE3629A42DC}" type="presParOf" srcId="{0127B184-789A-46AC-8AA0-4592EF9CCC88}" destId="{EDC909A2-D6D4-43BD-A68C-AF6E8F409CC6}" srcOrd="0" destOrd="0" presId="urn:microsoft.com/office/officeart/2008/layout/BendingPictureBlocks"/>
    <dgm:cxn modelId="{E90B8772-F672-4B8D-8FD0-7381198248EA}" type="presParOf" srcId="{0127B184-789A-46AC-8AA0-4592EF9CCC88}" destId="{7565F3C9-B2D9-4A0B-B065-E0E14B7971E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9A8B-2143-41FF-B5AF-616D1D33391D}">
      <dsp:nvSpPr>
        <dsp:cNvPr id="0" name=""/>
        <dsp:cNvSpPr/>
      </dsp:nvSpPr>
      <dsp:spPr>
        <a:xfrm>
          <a:off x="566416" y="320037"/>
          <a:ext cx="7420506" cy="1837839"/>
        </a:xfrm>
        <a:prstGeom prst="rect">
          <a:avLst/>
        </a:prstGeom>
        <a:blipFill>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5EBD1-124C-45BD-BE0D-6E5474EB954F}">
      <dsp:nvSpPr>
        <dsp:cNvPr id="0" name=""/>
        <dsp:cNvSpPr/>
      </dsp:nvSpPr>
      <dsp:spPr>
        <a:xfrm>
          <a:off x="26501" y="122202"/>
          <a:ext cx="1091445"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Signature</a:t>
          </a:r>
          <a:endParaRPr lang="en-US" sz="1400" b="1" kern="1200" dirty="0">
            <a:solidFill>
              <a:schemeClr val="tx2"/>
            </a:solidFill>
            <a:effectLst>
              <a:outerShdw blurRad="38100" dist="38100" dir="2700000" algn="tl">
                <a:srgbClr val="000000">
                  <a:alpha val="43137"/>
                </a:srgbClr>
              </a:outerShdw>
            </a:effectLst>
          </a:endParaRPr>
        </a:p>
      </dsp:txBody>
      <dsp:txXfrm>
        <a:off x="26501" y="122202"/>
        <a:ext cx="1091445" cy="209494"/>
      </dsp:txXfrm>
    </dsp:sp>
    <dsp:sp modelId="{EDC909A2-D6D4-43BD-A68C-AF6E8F409CC6}">
      <dsp:nvSpPr>
        <dsp:cNvPr id="0" name=""/>
        <dsp:cNvSpPr/>
      </dsp:nvSpPr>
      <dsp:spPr>
        <a:xfrm>
          <a:off x="566416" y="2488904"/>
          <a:ext cx="7420506" cy="1837839"/>
        </a:xfrm>
        <a:prstGeom prst="rect">
          <a:avLst/>
        </a:prstGeom>
        <a:blipFill dpi="0" rotWithShape="1">
          <a:blip xmlns:r="http://schemas.openxmlformats.org/officeDocument/2006/relationships" r:embed="rId2"/>
          <a:srcRect/>
          <a:stretch>
            <a:fillRect t="25000"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5F3C9-B2D9-4A0B-B065-E0E14B7971EC}">
      <dsp:nvSpPr>
        <dsp:cNvPr id="0" name=""/>
        <dsp:cNvSpPr/>
      </dsp:nvSpPr>
      <dsp:spPr>
        <a:xfrm>
          <a:off x="76199" y="2291070"/>
          <a:ext cx="889754"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Example</a:t>
          </a:r>
          <a:endParaRPr lang="en-US" sz="1400" b="1" kern="1200" dirty="0">
            <a:solidFill>
              <a:schemeClr val="tx2"/>
            </a:solidFill>
            <a:effectLst>
              <a:outerShdw blurRad="38100" dist="38100" dir="2700000" algn="tl">
                <a:srgbClr val="000000">
                  <a:alpha val="43137"/>
                </a:srgbClr>
              </a:outerShdw>
            </a:effectLst>
          </a:endParaRPr>
        </a:p>
      </dsp:txBody>
      <dsp:txXfrm>
        <a:off x="76199" y="2291070"/>
        <a:ext cx="889754" cy="2094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9A8B-2143-41FF-B5AF-616D1D33391D}">
      <dsp:nvSpPr>
        <dsp:cNvPr id="0" name=""/>
        <dsp:cNvSpPr/>
      </dsp:nvSpPr>
      <dsp:spPr>
        <a:xfrm>
          <a:off x="566416" y="320037"/>
          <a:ext cx="7420506" cy="1837839"/>
        </a:xfrm>
        <a:prstGeom prst="rect">
          <a:avLst/>
        </a:prstGeom>
        <a:blipFill dpi="0" rotWithShape="1">
          <a:blip xmlns:r="http://schemas.openxmlformats.org/officeDocument/2006/relationships" r:embed="rId1"/>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5EBD1-124C-45BD-BE0D-6E5474EB954F}">
      <dsp:nvSpPr>
        <dsp:cNvPr id="0" name=""/>
        <dsp:cNvSpPr/>
      </dsp:nvSpPr>
      <dsp:spPr>
        <a:xfrm>
          <a:off x="58216" y="122202"/>
          <a:ext cx="978728"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Signature</a:t>
          </a:r>
          <a:endParaRPr lang="en-US" sz="1400" b="1" kern="1200" dirty="0">
            <a:solidFill>
              <a:schemeClr val="tx2"/>
            </a:solidFill>
            <a:effectLst>
              <a:outerShdw blurRad="38100" dist="38100" dir="2700000" algn="tl">
                <a:srgbClr val="000000">
                  <a:alpha val="43137"/>
                </a:srgbClr>
              </a:outerShdw>
            </a:effectLst>
          </a:endParaRPr>
        </a:p>
      </dsp:txBody>
      <dsp:txXfrm>
        <a:off x="58216" y="122202"/>
        <a:ext cx="978728" cy="209494"/>
      </dsp:txXfrm>
    </dsp:sp>
    <dsp:sp modelId="{EDC909A2-D6D4-43BD-A68C-AF6E8F409CC6}">
      <dsp:nvSpPr>
        <dsp:cNvPr id="0" name=""/>
        <dsp:cNvSpPr/>
      </dsp:nvSpPr>
      <dsp:spPr>
        <a:xfrm>
          <a:off x="566416" y="2488904"/>
          <a:ext cx="7420506" cy="1837839"/>
        </a:xfrm>
        <a:prstGeom prst="rect">
          <a:avLst/>
        </a:prstGeom>
        <a:blipFill dpi="0" rotWithShape="1">
          <a:blip xmlns:r="http://schemas.openxmlformats.org/officeDocument/2006/relationships" r:embed="rId2"/>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5F3C9-B2D9-4A0B-B065-E0E14B7971EC}">
      <dsp:nvSpPr>
        <dsp:cNvPr id="0" name=""/>
        <dsp:cNvSpPr/>
      </dsp:nvSpPr>
      <dsp:spPr>
        <a:xfrm>
          <a:off x="76199" y="2291070"/>
          <a:ext cx="889754"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Example</a:t>
          </a:r>
          <a:endParaRPr lang="en-US" sz="1400" b="1" kern="1200" dirty="0">
            <a:solidFill>
              <a:schemeClr val="tx2"/>
            </a:solidFill>
            <a:effectLst>
              <a:outerShdw blurRad="38100" dist="38100" dir="2700000" algn="tl">
                <a:srgbClr val="000000">
                  <a:alpha val="43137"/>
                </a:srgbClr>
              </a:outerShdw>
            </a:effectLst>
          </a:endParaRPr>
        </a:p>
      </dsp:txBody>
      <dsp:txXfrm>
        <a:off x="76199" y="2291070"/>
        <a:ext cx="889754" cy="2094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9A8B-2143-41FF-B5AF-616D1D33391D}">
      <dsp:nvSpPr>
        <dsp:cNvPr id="0" name=""/>
        <dsp:cNvSpPr/>
      </dsp:nvSpPr>
      <dsp:spPr>
        <a:xfrm>
          <a:off x="566416" y="320037"/>
          <a:ext cx="7420506" cy="1837839"/>
        </a:xfrm>
        <a:prstGeom prst="rect">
          <a:avLst/>
        </a:prstGeom>
        <a:blipFill dpi="0" rotWithShape="1">
          <a:blip xmlns:r="http://schemas.openxmlformats.org/officeDocument/2006/relationships" r:embed="rId1"/>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5EBD1-124C-45BD-BE0D-6E5474EB954F}">
      <dsp:nvSpPr>
        <dsp:cNvPr id="0" name=""/>
        <dsp:cNvSpPr/>
      </dsp:nvSpPr>
      <dsp:spPr>
        <a:xfrm>
          <a:off x="71467" y="122202"/>
          <a:ext cx="978728"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Signature</a:t>
          </a:r>
          <a:endParaRPr lang="en-US" sz="1400" b="1" kern="1200" dirty="0">
            <a:solidFill>
              <a:schemeClr val="tx2"/>
            </a:solidFill>
            <a:effectLst>
              <a:outerShdw blurRad="38100" dist="38100" dir="2700000" algn="tl">
                <a:srgbClr val="000000">
                  <a:alpha val="43137"/>
                </a:srgbClr>
              </a:outerShdw>
            </a:effectLst>
          </a:endParaRPr>
        </a:p>
      </dsp:txBody>
      <dsp:txXfrm>
        <a:off x="71467" y="122202"/>
        <a:ext cx="978728" cy="209494"/>
      </dsp:txXfrm>
    </dsp:sp>
    <dsp:sp modelId="{EDC909A2-D6D4-43BD-A68C-AF6E8F409CC6}">
      <dsp:nvSpPr>
        <dsp:cNvPr id="0" name=""/>
        <dsp:cNvSpPr/>
      </dsp:nvSpPr>
      <dsp:spPr>
        <a:xfrm>
          <a:off x="566416" y="2488904"/>
          <a:ext cx="7420506" cy="1837839"/>
        </a:xfrm>
        <a:prstGeom prst="rect">
          <a:avLst/>
        </a:prstGeom>
        <a:blipFill dpi="0" rotWithShape="1">
          <a:blip xmlns:r="http://schemas.openxmlformats.org/officeDocument/2006/relationships" r:embed="rId2"/>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5F3C9-B2D9-4A0B-B065-E0E14B7971EC}">
      <dsp:nvSpPr>
        <dsp:cNvPr id="0" name=""/>
        <dsp:cNvSpPr/>
      </dsp:nvSpPr>
      <dsp:spPr>
        <a:xfrm>
          <a:off x="76199" y="2291070"/>
          <a:ext cx="889754"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Example</a:t>
          </a:r>
          <a:endParaRPr lang="en-US" sz="1400" b="1" kern="1200" dirty="0">
            <a:solidFill>
              <a:schemeClr val="tx2"/>
            </a:solidFill>
            <a:effectLst>
              <a:outerShdw blurRad="38100" dist="38100" dir="2700000" algn="tl">
                <a:srgbClr val="000000">
                  <a:alpha val="43137"/>
                </a:srgbClr>
              </a:outerShdw>
            </a:effectLst>
          </a:endParaRPr>
        </a:p>
      </dsp:txBody>
      <dsp:txXfrm>
        <a:off x="76199" y="2291070"/>
        <a:ext cx="889754" cy="2094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9A8B-2143-41FF-B5AF-616D1D33391D}">
      <dsp:nvSpPr>
        <dsp:cNvPr id="0" name=""/>
        <dsp:cNvSpPr/>
      </dsp:nvSpPr>
      <dsp:spPr>
        <a:xfrm>
          <a:off x="566416" y="320037"/>
          <a:ext cx="7420506" cy="1837839"/>
        </a:xfrm>
        <a:prstGeom prst="rect">
          <a:avLst/>
        </a:prstGeom>
        <a:blipFill dpi="0" rotWithShape="1">
          <a:blip xmlns:r="http://schemas.openxmlformats.org/officeDocument/2006/relationships" r:embed="rId1"/>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5EBD1-124C-45BD-BE0D-6E5474EB954F}">
      <dsp:nvSpPr>
        <dsp:cNvPr id="0" name=""/>
        <dsp:cNvSpPr/>
      </dsp:nvSpPr>
      <dsp:spPr>
        <a:xfrm>
          <a:off x="71752" y="122202"/>
          <a:ext cx="898648"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Signature</a:t>
          </a:r>
          <a:endParaRPr lang="en-US" sz="1400" b="1" kern="1200" dirty="0">
            <a:solidFill>
              <a:schemeClr val="tx2"/>
            </a:solidFill>
            <a:effectLst>
              <a:outerShdw blurRad="38100" dist="38100" dir="2700000" algn="tl">
                <a:srgbClr val="000000">
                  <a:alpha val="43137"/>
                </a:srgbClr>
              </a:outerShdw>
            </a:effectLst>
          </a:endParaRPr>
        </a:p>
      </dsp:txBody>
      <dsp:txXfrm>
        <a:off x="71752" y="122202"/>
        <a:ext cx="898648" cy="209494"/>
      </dsp:txXfrm>
    </dsp:sp>
    <dsp:sp modelId="{EDC909A2-D6D4-43BD-A68C-AF6E8F409CC6}">
      <dsp:nvSpPr>
        <dsp:cNvPr id="0" name=""/>
        <dsp:cNvSpPr/>
      </dsp:nvSpPr>
      <dsp:spPr>
        <a:xfrm>
          <a:off x="566416" y="2488904"/>
          <a:ext cx="7420506" cy="1837839"/>
        </a:xfrm>
        <a:prstGeom prst="rect">
          <a:avLst/>
        </a:prstGeom>
        <a:blipFill dpi="0" rotWithShape="1">
          <a:blip xmlns:r="http://schemas.openxmlformats.org/officeDocument/2006/relationships" r:embed="rId2"/>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5F3C9-B2D9-4A0B-B065-E0E14B7971EC}">
      <dsp:nvSpPr>
        <dsp:cNvPr id="0" name=""/>
        <dsp:cNvSpPr/>
      </dsp:nvSpPr>
      <dsp:spPr>
        <a:xfrm>
          <a:off x="76199" y="2291070"/>
          <a:ext cx="889754"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Example</a:t>
          </a:r>
          <a:endParaRPr lang="en-US" sz="1400" b="1" kern="1200" dirty="0">
            <a:solidFill>
              <a:schemeClr val="tx2"/>
            </a:solidFill>
            <a:effectLst>
              <a:outerShdw blurRad="38100" dist="38100" dir="2700000" algn="tl">
                <a:srgbClr val="000000">
                  <a:alpha val="43137"/>
                </a:srgbClr>
              </a:outerShdw>
            </a:effectLst>
          </a:endParaRPr>
        </a:p>
      </dsp:txBody>
      <dsp:txXfrm>
        <a:off x="76199" y="2291070"/>
        <a:ext cx="889754" cy="2094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9A8B-2143-41FF-B5AF-616D1D33391D}">
      <dsp:nvSpPr>
        <dsp:cNvPr id="0" name=""/>
        <dsp:cNvSpPr/>
      </dsp:nvSpPr>
      <dsp:spPr>
        <a:xfrm>
          <a:off x="566416" y="320037"/>
          <a:ext cx="7420506" cy="1837839"/>
        </a:xfrm>
        <a:prstGeom prst="rect">
          <a:avLst/>
        </a:prstGeom>
        <a:blipFill dpi="0" rotWithShape="1">
          <a:blip xmlns:r="http://schemas.openxmlformats.org/officeDocument/2006/relationships" r:embed="rId1"/>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5EBD1-124C-45BD-BE0D-6E5474EB954F}">
      <dsp:nvSpPr>
        <dsp:cNvPr id="0" name=""/>
        <dsp:cNvSpPr/>
      </dsp:nvSpPr>
      <dsp:spPr>
        <a:xfrm>
          <a:off x="71752" y="122202"/>
          <a:ext cx="898648"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Signature</a:t>
          </a:r>
          <a:endParaRPr lang="en-US" sz="1400" b="1" kern="1200" dirty="0">
            <a:solidFill>
              <a:schemeClr val="tx2"/>
            </a:solidFill>
            <a:effectLst>
              <a:outerShdw blurRad="38100" dist="38100" dir="2700000" algn="tl">
                <a:srgbClr val="000000">
                  <a:alpha val="43137"/>
                </a:srgbClr>
              </a:outerShdw>
            </a:effectLst>
          </a:endParaRPr>
        </a:p>
      </dsp:txBody>
      <dsp:txXfrm>
        <a:off x="71752" y="122202"/>
        <a:ext cx="898648" cy="209494"/>
      </dsp:txXfrm>
    </dsp:sp>
    <dsp:sp modelId="{EDC909A2-D6D4-43BD-A68C-AF6E8F409CC6}">
      <dsp:nvSpPr>
        <dsp:cNvPr id="0" name=""/>
        <dsp:cNvSpPr/>
      </dsp:nvSpPr>
      <dsp:spPr>
        <a:xfrm>
          <a:off x="566416" y="2488904"/>
          <a:ext cx="7420506" cy="1837839"/>
        </a:xfrm>
        <a:prstGeom prst="rect">
          <a:avLst/>
        </a:prstGeom>
        <a:blipFill dpi="0" rotWithShape="1">
          <a:blip xmlns:r="http://schemas.openxmlformats.org/officeDocument/2006/relationships" r:embed="rId2"/>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5F3C9-B2D9-4A0B-B065-E0E14B7971EC}">
      <dsp:nvSpPr>
        <dsp:cNvPr id="0" name=""/>
        <dsp:cNvSpPr/>
      </dsp:nvSpPr>
      <dsp:spPr>
        <a:xfrm>
          <a:off x="76199" y="2291070"/>
          <a:ext cx="889754"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Example</a:t>
          </a:r>
          <a:endParaRPr lang="en-US" sz="1400" b="1" kern="1200" dirty="0">
            <a:solidFill>
              <a:schemeClr val="tx2"/>
            </a:solidFill>
            <a:effectLst>
              <a:outerShdw blurRad="38100" dist="38100" dir="2700000" algn="tl">
                <a:srgbClr val="000000">
                  <a:alpha val="43137"/>
                </a:srgbClr>
              </a:outerShdw>
            </a:effectLst>
          </a:endParaRPr>
        </a:p>
      </dsp:txBody>
      <dsp:txXfrm>
        <a:off x="76199" y="2291070"/>
        <a:ext cx="889754" cy="2094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9A8B-2143-41FF-B5AF-616D1D33391D}">
      <dsp:nvSpPr>
        <dsp:cNvPr id="0" name=""/>
        <dsp:cNvSpPr/>
      </dsp:nvSpPr>
      <dsp:spPr>
        <a:xfrm>
          <a:off x="566416" y="320037"/>
          <a:ext cx="7420506" cy="1837839"/>
        </a:xfrm>
        <a:prstGeom prst="rect">
          <a:avLst/>
        </a:prstGeom>
        <a:blipFill dpi="0" rotWithShape="1">
          <a:blip xmlns:r="http://schemas.openxmlformats.org/officeDocument/2006/relationships" r:embed="rId1"/>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5EBD1-124C-45BD-BE0D-6E5474EB954F}">
      <dsp:nvSpPr>
        <dsp:cNvPr id="0" name=""/>
        <dsp:cNvSpPr/>
      </dsp:nvSpPr>
      <dsp:spPr>
        <a:xfrm>
          <a:off x="44964" y="122202"/>
          <a:ext cx="978728"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Signature</a:t>
          </a:r>
          <a:endParaRPr lang="en-US" sz="1400" b="1" kern="1200" dirty="0">
            <a:solidFill>
              <a:schemeClr val="tx2"/>
            </a:solidFill>
            <a:effectLst>
              <a:outerShdw blurRad="38100" dist="38100" dir="2700000" algn="tl">
                <a:srgbClr val="000000">
                  <a:alpha val="43137"/>
                </a:srgbClr>
              </a:outerShdw>
            </a:effectLst>
          </a:endParaRPr>
        </a:p>
      </dsp:txBody>
      <dsp:txXfrm>
        <a:off x="44964" y="122202"/>
        <a:ext cx="978728" cy="209494"/>
      </dsp:txXfrm>
    </dsp:sp>
    <dsp:sp modelId="{EDC909A2-D6D4-43BD-A68C-AF6E8F409CC6}">
      <dsp:nvSpPr>
        <dsp:cNvPr id="0" name=""/>
        <dsp:cNvSpPr/>
      </dsp:nvSpPr>
      <dsp:spPr>
        <a:xfrm>
          <a:off x="566416" y="2488904"/>
          <a:ext cx="7420506" cy="1837839"/>
        </a:xfrm>
        <a:prstGeom prst="rect">
          <a:avLst/>
        </a:prstGeom>
        <a:blipFill dpi="0" rotWithShape="1">
          <a:blip xmlns:r="http://schemas.openxmlformats.org/officeDocument/2006/relationships" r:embed="rId2"/>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5F3C9-B2D9-4A0B-B065-E0E14B7971EC}">
      <dsp:nvSpPr>
        <dsp:cNvPr id="0" name=""/>
        <dsp:cNvSpPr/>
      </dsp:nvSpPr>
      <dsp:spPr>
        <a:xfrm>
          <a:off x="76199" y="2291070"/>
          <a:ext cx="889754"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Example</a:t>
          </a:r>
          <a:endParaRPr lang="en-US" sz="1400" b="1" kern="1200" dirty="0">
            <a:solidFill>
              <a:schemeClr val="tx2"/>
            </a:solidFill>
            <a:effectLst>
              <a:outerShdw blurRad="38100" dist="38100" dir="2700000" algn="tl">
                <a:srgbClr val="000000">
                  <a:alpha val="43137"/>
                </a:srgbClr>
              </a:outerShdw>
            </a:effectLst>
          </a:endParaRPr>
        </a:p>
      </dsp:txBody>
      <dsp:txXfrm>
        <a:off x="76199" y="2291070"/>
        <a:ext cx="889754" cy="2094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9A8B-2143-41FF-B5AF-616D1D33391D}">
      <dsp:nvSpPr>
        <dsp:cNvPr id="0" name=""/>
        <dsp:cNvSpPr/>
      </dsp:nvSpPr>
      <dsp:spPr>
        <a:xfrm>
          <a:off x="566416" y="320037"/>
          <a:ext cx="7420506" cy="1837839"/>
        </a:xfrm>
        <a:prstGeom prst="rect">
          <a:avLst/>
        </a:prstGeom>
        <a:blipFill dpi="0" rotWithShape="1">
          <a:blip xmlns:r="http://schemas.openxmlformats.org/officeDocument/2006/relationships" r:embed="rId1"/>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5EBD1-124C-45BD-BE0D-6E5474EB954F}">
      <dsp:nvSpPr>
        <dsp:cNvPr id="0" name=""/>
        <dsp:cNvSpPr/>
      </dsp:nvSpPr>
      <dsp:spPr>
        <a:xfrm>
          <a:off x="58216" y="122202"/>
          <a:ext cx="978728"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Signature</a:t>
          </a:r>
          <a:endParaRPr lang="en-US" sz="1400" b="1" kern="1200" dirty="0">
            <a:solidFill>
              <a:schemeClr val="tx2"/>
            </a:solidFill>
            <a:effectLst>
              <a:outerShdw blurRad="38100" dist="38100" dir="2700000" algn="tl">
                <a:srgbClr val="000000">
                  <a:alpha val="43137"/>
                </a:srgbClr>
              </a:outerShdw>
            </a:effectLst>
          </a:endParaRPr>
        </a:p>
      </dsp:txBody>
      <dsp:txXfrm>
        <a:off x="58216" y="122202"/>
        <a:ext cx="978728" cy="209494"/>
      </dsp:txXfrm>
    </dsp:sp>
    <dsp:sp modelId="{EDC909A2-D6D4-43BD-A68C-AF6E8F409CC6}">
      <dsp:nvSpPr>
        <dsp:cNvPr id="0" name=""/>
        <dsp:cNvSpPr/>
      </dsp:nvSpPr>
      <dsp:spPr>
        <a:xfrm>
          <a:off x="566416" y="2488904"/>
          <a:ext cx="7420506" cy="1837839"/>
        </a:xfrm>
        <a:prstGeom prst="rect">
          <a:avLst/>
        </a:prstGeom>
        <a:blipFill dpi="0" rotWithShape="1">
          <a:blip xmlns:r="http://schemas.openxmlformats.org/officeDocument/2006/relationships" r:embed="rId2"/>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5F3C9-B2D9-4A0B-B065-E0E14B7971EC}">
      <dsp:nvSpPr>
        <dsp:cNvPr id="0" name=""/>
        <dsp:cNvSpPr/>
      </dsp:nvSpPr>
      <dsp:spPr>
        <a:xfrm>
          <a:off x="76199" y="2291070"/>
          <a:ext cx="889754"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Example</a:t>
          </a:r>
          <a:endParaRPr lang="en-US" sz="1400" b="1" kern="1200" dirty="0">
            <a:solidFill>
              <a:schemeClr val="tx2"/>
            </a:solidFill>
            <a:effectLst>
              <a:outerShdw blurRad="38100" dist="38100" dir="2700000" algn="tl">
                <a:srgbClr val="000000">
                  <a:alpha val="43137"/>
                </a:srgbClr>
              </a:outerShdw>
            </a:effectLst>
          </a:endParaRPr>
        </a:p>
      </dsp:txBody>
      <dsp:txXfrm>
        <a:off x="76199" y="2291070"/>
        <a:ext cx="889754" cy="2094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9A8B-2143-41FF-B5AF-616D1D33391D}">
      <dsp:nvSpPr>
        <dsp:cNvPr id="0" name=""/>
        <dsp:cNvSpPr/>
      </dsp:nvSpPr>
      <dsp:spPr>
        <a:xfrm>
          <a:off x="566416" y="320037"/>
          <a:ext cx="7420506" cy="1837839"/>
        </a:xfrm>
        <a:prstGeom prst="rect">
          <a:avLst/>
        </a:prstGeom>
        <a:blipFill dpi="0" rotWithShape="1">
          <a:blip xmlns:r="http://schemas.openxmlformats.org/officeDocument/2006/relationships" r:embed="rId1"/>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5EBD1-124C-45BD-BE0D-6E5474EB954F}">
      <dsp:nvSpPr>
        <dsp:cNvPr id="0" name=""/>
        <dsp:cNvSpPr/>
      </dsp:nvSpPr>
      <dsp:spPr>
        <a:xfrm>
          <a:off x="71467" y="122202"/>
          <a:ext cx="978728"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Signature</a:t>
          </a:r>
          <a:endParaRPr lang="en-US" sz="1400" b="1" kern="1200" dirty="0">
            <a:solidFill>
              <a:schemeClr val="tx2"/>
            </a:solidFill>
            <a:effectLst>
              <a:outerShdw blurRad="38100" dist="38100" dir="2700000" algn="tl">
                <a:srgbClr val="000000">
                  <a:alpha val="43137"/>
                </a:srgbClr>
              </a:outerShdw>
            </a:effectLst>
          </a:endParaRPr>
        </a:p>
      </dsp:txBody>
      <dsp:txXfrm>
        <a:off x="71467" y="122202"/>
        <a:ext cx="978728" cy="209494"/>
      </dsp:txXfrm>
    </dsp:sp>
    <dsp:sp modelId="{EDC909A2-D6D4-43BD-A68C-AF6E8F409CC6}">
      <dsp:nvSpPr>
        <dsp:cNvPr id="0" name=""/>
        <dsp:cNvSpPr/>
      </dsp:nvSpPr>
      <dsp:spPr>
        <a:xfrm>
          <a:off x="566416" y="2488904"/>
          <a:ext cx="7420506" cy="1837839"/>
        </a:xfrm>
        <a:prstGeom prst="rect">
          <a:avLst/>
        </a:prstGeom>
        <a:blipFill dpi="0" rotWithShape="1">
          <a:blip xmlns:r="http://schemas.openxmlformats.org/officeDocument/2006/relationships" r:embed="rId2"/>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5F3C9-B2D9-4A0B-B065-E0E14B7971EC}">
      <dsp:nvSpPr>
        <dsp:cNvPr id="0" name=""/>
        <dsp:cNvSpPr/>
      </dsp:nvSpPr>
      <dsp:spPr>
        <a:xfrm>
          <a:off x="76199" y="2291070"/>
          <a:ext cx="889754"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Example</a:t>
          </a:r>
          <a:endParaRPr lang="en-US" sz="1400" b="1" kern="1200" dirty="0">
            <a:solidFill>
              <a:schemeClr val="tx2"/>
            </a:solidFill>
            <a:effectLst>
              <a:outerShdw blurRad="38100" dist="38100" dir="2700000" algn="tl">
                <a:srgbClr val="000000">
                  <a:alpha val="43137"/>
                </a:srgbClr>
              </a:outerShdw>
            </a:effectLst>
          </a:endParaRPr>
        </a:p>
      </dsp:txBody>
      <dsp:txXfrm>
        <a:off x="76199" y="2291070"/>
        <a:ext cx="889754" cy="2094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9A8B-2143-41FF-B5AF-616D1D33391D}">
      <dsp:nvSpPr>
        <dsp:cNvPr id="0" name=""/>
        <dsp:cNvSpPr/>
      </dsp:nvSpPr>
      <dsp:spPr>
        <a:xfrm>
          <a:off x="566416" y="320037"/>
          <a:ext cx="7420506" cy="1837839"/>
        </a:xfrm>
        <a:prstGeom prst="rect">
          <a:avLst/>
        </a:prstGeom>
        <a:blipFill dpi="0" rotWithShape="1">
          <a:blip xmlns:r="http://schemas.openxmlformats.org/officeDocument/2006/relationships" r:embed="rId1"/>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5EBD1-124C-45BD-BE0D-6E5474EB954F}">
      <dsp:nvSpPr>
        <dsp:cNvPr id="0" name=""/>
        <dsp:cNvSpPr/>
      </dsp:nvSpPr>
      <dsp:spPr>
        <a:xfrm>
          <a:off x="58216" y="122202"/>
          <a:ext cx="978728"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Signature</a:t>
          </a:r>
          <a:endParaRPr lang="en-US" sz="1400" b="1" kern="1200" dirty="0">
            <a:solidFill>
              <a:schemeClr val="tx2"/>
            </a:solidFill>
            <a:effectLst>
              <a:outerShdw blurRad="38100" dist="38100" dir="2700000" algn="tl">
                <a:srgbClr val="000000">
                  <a:alpha val="43137"/>
                </a:srgbClr>
              </a:outerShdw>
            </a:effectLst>
          </a:endParaRPr>
        </a:p>
      </dsp:txBody>
      <dsp:txXfrm>
        <a:off x="58216" y="122202"/>
        <a:ext cx="978728" cy="209494"/>
      </dsp:txXfrm>
    </dsp:sp>
    <dsp:sp modelId="{EDC909A2-D6D4-43BD-A68C-AF6E8F409CC6}">
      <dsp:nvSpPr>
        <dsp:cNvPr id="0" name=""/>
        <dsp:cNvSpPr/>
      </dsp:nvSpPr>
      <dsp:spPr>
        <a:xfrm>
          <a:off x="566416" y="2488904"/>
          <a:ext cx="7420506" cy="1837839"/>
        </a:xfrm>
        <a:prstGeom prst="rect">
          <a:avLst/>
        </a:prstGeom>
        <a:blipFill dpi="0" rotWithShape="1">
          <a:blip xmlns:r="http://schemas.openxmlformats.org/officeDocument/2006/relationships" r:embed="rId2"/>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5F3C9-B2D9-4A0B-B065-E0E14B7971EC}">
      <dsp:nvSpPr>
        <dsp:cNvPr id="0" name=""/>
        <dsp:cNvSpPr/>
      </dsp:nvSpPr>
      <dsp:spPr>
        <a:xfrm>
          <a:off x="76199" y="2291070"/>
          <a:ext cx="889754"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Example</a:t>
          </a:r>
          <a:endParaRPr lang="en-US" sz="1400" b="1" kern="1200" dirty="0">
            <a:solidFill>
              <a:schemeClr val="tx2"/>
            </a:solidFill>
            <a:effectLst>
              <a:outerShdw blurRad="38100" dist="38100" dir="2700000" algn="tl">
                <a:srgbClr val="000000">
                  <a:alpha val="43137"/>
                </a:srgbClr>
              </a:outerShdw>
            </a:effectLst>
          </a:endParaRPr>
        </a:p>
      </dsp:txBody>
      <dsp:txXfrm>
        <a:off x="76199" y="2291070"/>
        <a:ext cx="889754" cy="2094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9A8B-2143-41FF-B5AF-616D1D33391D}">
      <dsp:nvSpPr>
        <dsp:cNvPr id="0" name=""/>
        <dsp:cNvSpPr/>
      </dsp:nvSpPr>
      <dsp:spPr>
        <a:xfrm>
          <a:off x="566416" y="320037"/>
          <a:ext cx="7420506" cy="1837839"/>
        </a:xfrm>
        <a:prstGeom prst="rect">
          <a:avLst/>
        </a:prstGeom>
        <a:blipFill dpi="0" rotWithShape="1">
          <a:blip xmlns:r="http://schemas.openxmlformats.org/officeDocument/2006/relationships" r:embed="rId1"/>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5EBD1-124C-45BD-BE0D-6E5474EB954F}">
      <dsp:nvSpPr>
        <dsp:cNvPr id="0" name=""/>
        <dsp:cNvSpPr/>
      </dsp:nvSpPr>
      <dsp:spPr>
        <a:xfrm>
          <a:off x="71467" y="122202"/>
          <a:ext cx="978728"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Signature</a:t>
          </a:r>
          <a:endParaRPr lang="en-US" sz="1400" b="1" kern="1200" dirty="0">
            <a:solidFill>
              <a:schemeClr val="tx2"/>
            </a:solidFill>
            <a:effectLst>
              <a:outerShdw blurRad="38100" dist="38100" dir="2700000" algn="tl">
                <a:srgbClr val="000000">
                  <a:alpha val="43137"/>
                </a:srgbClr>
              </a:outerShdw>
            </a:effectLst>
          </a:endParaRPr>
        </a:p>
      </dsp:txBody>
      <dsp:txXfrm>
        <a:off x="71467" y="122202"/>
        <a:ext cx="978728" cy="209494"/>
      </dsp:txXfrm>
    </dsp:sp>
    <dsp:sp modelId="{EDC909A2-D6D4-43BD-A68C-AF6E8F409CC6}">
      <dsp:nvSpPr>
        <dsp:cNvPr id="0" name=""/>
        <dsp:cNvSpPr/>
      </dsp:nvSpPr>
      <dsp:spPr>
        <a:xfrm>
          <a:off x="566416" y="2488904"/>
          <a:ext cx="7420506" cy="1837839"/>
        </a:xfrm>
        <a:prstGeom prst="rect">
          <a:avLst/>
        </a:prstGeom>
        <a:blipFill dpi="0" rotWithShape="1">
          <a:blip xmlns:r="http://schemas.openxmlformats.org/officeDocument/2006/relationships" r:embed="rId2"/>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5F3C9-B2D9-4A0B-B065-E0E14B7971EC}">
      <dsp:nvSpPr>
        <dsp:cNvPr id="0" name=""/>
        <dsp:cNvSpPr/>
      </dsp:nvSpPr>
      <dsp:spPr>
        <a:xfrm>
          <a:off x="76199" y="2291070"/>
          <a:ext cx="889754"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Example</a:t>
          </a:r>
          <a:endParaRPr lang="en-US" sz="1400" b="1" kern="1200" dirty="0">
            <a:solidFill>
              <a:schemeClr val="tx2"/>
            </a:solidFill>
            <a:effectLst>
              <a:outerShdw blurRad="38100" dist="38100" dir="2700000" algn="tl">
                <a:srgbClr val="000000">
                  <a:alpha val="43137"/>
                </a:srgbClr>
              </a:outerShdw>
            </a:effectLst>
          </a:endParaRPr>
        </a:p>
      </dsp:txBody>
      <dsp:txXfrm>
        <a:off x="76199" y="2291070"/>
        <a:ext cx="889754" cy="2094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9A8B-2143-41FF-B5AF-616D1D33391D}">
      <dsp:nvSpPr>
        <dsp:cNvPr id="0" name=""/>
        <dsp:cNvSpPr/>
      </dsp:nvSpPr>
      <dsp:spPr>
        <a:xfrm>
          <a:off x="566416" y="320037"/>
          <a:ext cx="7420506" cy="1837839"/>
        </a:xfrm>
        <a:prstGeom prst="rect">
          <a:avLst/>
        </a:prstGeom>
        <a:blipFill dpi="0" rotWithShape="1">
          <a:blip xmlns:r="http://schemas.openxmlformats.org/officeDocument/2006/relationships" r:embed="rId1"/>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5EBD1-124C-45BD-BE0D-6E5474EB954F}">
      <dsp:nvSpPr>
        <dsp:cNvPr id="0" name=""/>
        <dsp:cNvSpPr/>
      </dsp:nvSpPr>
      <dsp:spPr>
        <a:xfrm>
          <a:off x="58216" y="122202"/>
          <a:ext cx="978728"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Signature</a:t>
          </a:r>
          <a:endParaRPr lang="en-US" sz="1400" b="1" kern="1200" dirty="0">
            <a:solidFill>
              <a:schemeClr val="tx2"/>
            </a:solidFill>
            <a:effectLst>
              <a:outerShdw blurRad="38100" dist="38100" dir="2700000" algn="tl">
                <a:srgbClr val="000000">
                  <a:alpha val="43137"/>
                </a:srgbClr>
              </a:outerShdw>
            </a:effectLst>
          </a:endParaRPr>
        </a:p>
      </dsp:txBody>
      <dsp:txXfrm>
        <a:off x="58216" y="122202"/>
        <a:ext cx="978728" cy="209494"/>
      </dsp:txXfrm>
    </dsp:sp>
    <dsp:sp modelId="{EDC909A2-D6D4-43BD-A68C-AF6E8F409CC6}">
      <dsp:nvSpPr>
        <dsp:cNvPr id="0" name=""/>
        <dsp:cNvSpPr/>
      </dsp:nvSpPr>
      <dsp:spPr>
        <a:xfrm>
          <a:off x="566416" y="2488904"/>
          <a:ext cx="7420506" cy="1837839"/>
        </a:xfrm>
        <a:prstGeom prst="rect">
          <a:avLst/>
        </a:prstGeom>
        <a:blipFill dpi="0" rotWithShape="1">
          <a:blip xmlns:r="http://schemas.openxmlformats.org/officeDocument/2006/relationships" r:embed="rId2"/>
          <a:srcRect/>
          <a:stretch>
            <a:fillRect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5F3C9-B2D9-4A0B-B065-E0E14B7971EC}">
      <dsp:nvSpPr>
        <dsp:cNvPr id="0" name=""/>
        <dsp:cNvSpPr/>
      </dsp:nvSpPr>
      <dsp:spPr>
        <a:xfrm>
          <a:off x="76199" y="2291070"/>
          <a:ext cx="889754" cy="209494"/>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tx2"/>
              </a:solidFill>
              <a:effectLst>
                <a:outerShdw blurRad="38100" dist="38100" dir="2700000" algn="tl">
                  <a:srgbClr val="000000">
                    <a:alpha val="43137"/>
                  </a:srgbClr>
                </a:outerShdw>
              </a:effectLst>
            </a:rPr>
            <a:t>Example</a:t>
          </a:r>
          <a:endParaRPr lang="en-US" sz="1400" b="1" kern="1200" dirty="0">
            <a:solidFill>
              <a:schemeClr val="tx2"/>
            </a:solidFill>
            <a:effectLst>
              <a:outerShdw blurRad="38100" dist="38100" dir="2700000" algn="tl">
                <a:srgbClr val="000000">
                  <a:alpha val="43137"/>
                </a:srgbClr>
              </a:outerShdw>
            </a:effectLst>
          </a:endParaRPr>
        </a:p>
      </dsp:txBody>
      <dsp:txXfrm>
        <a:off x="76199" y="2291070"/>
        <a:ext cx="889754" cy="209494"/>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B_1-Line Title &amp; Conten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0" cy="1333499"/>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2451407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0_B_1-Line Title &amp; Conten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1333499"/>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3866678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1_B_1-Line Title &amp; Conten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1333499"/>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2212969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_1-Line Title &amp; Conten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1333499"/>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3832299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A_Blank with 1-line tit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 y="-10808"/>
            <a:ext cx="9185090" cy="1344307"/>
          </a:xfrm>
          <a:prstGeom prst="rect">
            <a:avLst/>
          </a:prstGeom>
        </p:spPr>
      </p:pic>
      <p:sp>
        <p:nvSpPr>
          <p:cNvPr id="11" name="Rectangle 10"/>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
        <p:nvSpPr>
          <p:cNvPr id="7"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33297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_1-Line Title &amp; Content">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333499"/>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
        <p:nvSpPr>
          <p:cNvPr id="13"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23798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_2-Line Title &amp; Conten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1333499"/>
          </a:xfrm>
          <a:prstGeom prst="rect">
            <a:avLst/>
          </a:prstGeom>
        </p:spPr>
      </p:pic>
      <p:sp>
        <p:nvSpPr>
          <p:cNvPr id="7" name="Rectangle 6"/>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
        <p:nvSpPr>
          <p:cNvPr id="10"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16183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_Blank with 1-line titl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73"/>
            <a:ext cx="9143999" cy="1333499"/>
          </a:xfrm>
          <a:prstGeom prst="rect">
            <a:avLst/>
          </a:prstGeom>
        </p:spPr>
      </p:pic>
      <p:sp>
        <p:nvSpPr>
          <p:cNvPr id="11" name="Rectangle 10"/>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
        <p:nvSpPr>
          <p:cNvPr id="8"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6731999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_Blank with 1-line title">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1333499"/>
          </a:xfrm>
          <a:prstGeom prst="rect">
            <a:avLst/>
          </a:prstGeom>
        </p:spPr>
      </p:pic>
      <p:sp>
        <p:nvSpPr>
          <p:cNvPr id="11" name="Rectangle 10"/>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
        <p:nvSpPr>
          <p:cNvPr id="8"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7809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D_Blank with 1-line tit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70"/>
            <a:ext cx="9249100" cy="1347430"/>
          </a:xfrm>
          <a:prstGeom prst="rect">
            <a:avLst/>
          </a:prstGeom>
        </p:spPr>
      </p:pic>
      <p:sp>
        <p:nvSpPr>
          <p:cNvPr id="6" name="Rectangle 5"/>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
        <p:nvSpPr>
          <p:cNvPr id="8"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30211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2_B_1-Line Title &amp; Conten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333494"/>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
        <p:nvSpPr>
          <p:cNvPr id="7" name="Content Placeholder 2"/>
          <p:cNvSpPr>
            <a:spLocks noGrp="1"/>
          </p:cNvSpPr>
          <p:nvPr>
            <p:ph idx="1"/>
          </p:nvPr>
        </p:nvSpPr>
        <p:spPr>
          <a:xfrm>
            <a:off x="457201" y="1778000"/>
            <a:ext cx="3913351"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2"/>
          <p:cNvSpPr>
            <a:spLocks noGrp="1"/>
          </p:cNvSpPr>
          <p:nvPr>
            <p:ph idx="10"/>
          </p:nvPr>
        </p:nvSpPr>
        <p:spPr>
          <a:xfrm>
            <a:off x="4831256" y="1781503"/>
            <a:ext cx="3913351"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65028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B_1-Line Title &amp; Conten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1333499"/>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2168435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A_Blank with 1-line tit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 y="-10808"/>
            <a:ext cx="9185090" cy="1344307"/>
          </a:xfrm>
          <a:prstGeom prst="rect">
            <a:avLst/>
          </a:prstGeom>
        </p:spPr>
      </p:pic>
      <p:sp>
        <p:nvSpPr>
          <p:cNvPr id="11" name="Rectangle 10"/>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
        <p:nvSpPr>
          <p:cNvPr id="6" name="Content Placeholder 2"/>
          <p:cNvSpPr>
            <a:spLocks noGrp="1"/>
          </p:cNvSpPr>
          <p:nvPr>
            <p:ph idx="1"/>
          </p:nvPr>
        </p:nvSpPr>
        <p:spPr>
          <a:xfrm>
            <a:off x="457201" y="1778000"/>
            <a:ext cx="3913351"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2"/>
          <p:cNvSpPr>
            <a:spLocks noGrp="1"/>
          </p:cNvSpPr>
          <p:nvPr>
            <p:ph idx="10"/>
          </p:nvPr>
        </p:nvSpPr>
        <p:spPr>
          <a:xfrm>
            <a:off x="4831256" y="1781503"/>
            <a:ext cx="3913351"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478557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_Blank with 1-line tit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1333499"/>
          </a:xfrm>
          <a:prstGeom prst="rect">
            <a:avLst/>
          </a:prstGeom>
        </p:spPr>
      </p:pic>
      <p:sp>
        <p:nvSpPr>
          <p:cNvPr id="11" name="Rectangle 10"/>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3501242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_Blank with 1-line tit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22"/>
            <a:ext cx="9214065" cy="1342326"/>
          </a:xfrm>
          <a:prstGeom prst="rect">
            <a:avLst/>
          </a:prstGeom>
        </p:spPr>
      </p:pic>
      <p:sp>
        <p:nvSpPr>
          <p:cNvPr id="6" name="Rectangle 5"/>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748417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6_Page Separato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25"/>
            <a:ext cx="9196919" cy="6856549"/>
          </a:xfrm>
          <a:prstGeom prst="rect">
            <a:avLst/>
          </a:prstGeom>
        </p:spPr>
      </p:pic>
      <p:sp>
        <p:nvSpPr>
          <p:cNvPr id="5" name="Content Placeholder 5"/>
          <p:cNvSpPr>
            <a:spLocks noGrp="1"/>
          </p:cNvSpPr>
          <p:nvPr>
            <p:ph sz="quarter" idx="10"/>
          </p:nvPr>
        </p:nvSpPr>
        <p:spPr>
          <a:xfrm>
            <a:off x="461217" y="4249877"/>
            <a:ext cx="8129790" cy="730965"/>
          </a:xfrm>
          <a:prstGeom prst="rect">
            <a:avLst/>
          </a:prstGeom>
        </p:spPr>
        <p:txBody>
          <a:bodyPr vert="horz"/>
          <a:lstStyle>
            <a:lvl1pPr marL="0" indent="0" algn="l">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3411125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96F9896-E6B4-4A7A-AAAF-E9ADA213BA16}" type="datetimeFigureOut">
              <a:rPr lang="en-US" smtClean="0"/>
              <a:t>2/13/2019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81D13EE-0DDD-4BA5-B414-E1209AEFF634}" type="slidenum">
              <a:rPr lang="en-US" smtClean="0"/>
              <a:t>‹#›</a:t>
            </a:fld>
            <a:endParaRPr lang="en-US"/>
          </a:p>
        </p:txBody>
      </p:sp>
    </p:spTree>
    <p:extLst>
      <p:ext uri="{BB962C8B-B14F-4D97-AF65-F5344CB8AC3E}">
        <p14:creationId xmlns:p14="http://schemas.microsoft.com/office/powerpoint/2010/main" val="4202500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Page Separato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Content Placeholder 5"/>
          <p:cNvSpPr>
            <a:spLocks noGrp="1"/>
          </p:cNvSpPr>
          <p:nvPr>
            <p:ph sz="quarter" idx="10"/>
          </p:nvPr>
        </p:nvSpPr>
        <p:spPr>
          <a:xfrm>
            <a:off x="1745586" y="2779190"/>
            <a:ext cx="5652828" cy="1348531"/>
          </a:xfrm>
          <a:prstGeom prst="rect">
            <a:avLst/>
          </a:prstGeom>
        </p:spPr>
        <p:txBody>
          <a:bodyPr vert="horz"/>
          <a:lstStyle>
            <a:lvl1pPr marL="0" indent="0" algn="ctr">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3759703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5"/>
          <p:cNvSpPr>
            <a:spLocks noGrp="1"/>
          </p:cNvSpPr>
          <p:nvPr>
            <p:ph sz="quarter" idx="10"/>
          </p:nvPr>
        </p:nvSpPr>
        <p:spPr>
          <a:xfrm>
            <a:off x="1259175" y="2023672"/>
            <a:ext cx="6790544" cy="1289154"/>
          </a:xfrm>
          <a:prstGeom prst="rect">
            <a:avLst/>
          </a:prstGeom>
        </p:spPr>
        <p:txBody>
          <a:bodyPr vert="horz"/>
          <a:lstStyle>
            <a:lvl1pPr marL="0" indent="0" algn="l">
              <a:buNone/>
              <a:defRPr sz="4000">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
        <p:nvSpPr>
          <p:cNvPr id="4" name="Content Placeholder 5"/>
          <p:cNvSpPr>
            <a:spLocks noGrp="1"/>
          </p:cNvSpPr>
          <p:nvPr>
            <p:ph sz="quarter" idx="11"/>
          </p:nvPr>
        </p:nvSpPr>
        <p:spPr>
          <a:xfrm>
            <a:off x="1259175" y="3567660"/>
            <a:ext cx="6790543" cy="2194966"/>
          </a:xfrm>
          <a:prstGeom prst="rect">
            <a:avLst/>
          </a:prstGeom>
        </p:spPr>
        <p:txBody>
          <a:bodyPr vert="horz"/>
          <a:lstStyle>
            <a:lvl1pPr marL="0" indent="0" algn="l">
              <a:buNone/>
              <a:defRPr sz="3000">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335600698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Page Separato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6858000"/>
          </a:xfrm>
          <a:prstGeom prst="rect">
            <a:avLst/>
          </a:prstGeom>
        </p:spPr>
      </p:pic>
      <p:sp>
        <p:nvSpPr>
          <p:cNvPr id="4" name="Content Placeholder 5"/>
          <p:cNvSpPr>
            <a:spLocks noGrp="1"/>
          </p:cNvSpPr>
          <p:nvPr>
            <p:ph sz="quarter" idx="10"/>
          </p:nvPr>
        </p:nvSpPr>
        <p:spPr>
          <a:xfrm>
            <a:off x="1745586" y="2779190"/>
            <a:ext cx="5652828" cy="1348531"/>
          </a:xfrm>
          <a:prstGeom prst="rect">
            <a:avLst/>
          </a:prstGeom>
        </p:spPr>
        <p:txBody>
          <a:bodyPr vert="horz"/>
          <a:lstStyle>
            <a:lvl1pPr marL="0" indent="0" algn="ctr">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1549717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Page Separat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Content Placeholder 5"/>
          <p:cNvSpPr>
            <a:spLocks noGrp="1"/>
          </p:cNvSpPr>
          <p:nvPr>
            <p:ph sz="quarter" idx="10"/>
          </p:nvPr>
        </p:nvSpPr>
        <p:spPr>
          <a:xfrm>
            <a:off x="1745586" y="2779190"/>
            <a:ext cx="5652828" cy="1348531"/>
          </a:xfrm>
          <a:prstGeom prst="rect">
            <a:avLst/>
          </a:prstGeom>
        </p:spPr>
        <p:txBody>
          <a:bodyPr vert="horz"/>
          <a:lstStyle>
            <a:lvl1pPr marL="0" indent="0" algn="ctr">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125184743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Page Separato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Content Placeholder 5"/>
          <p:cNvSpPr>
            <a:spLocks noGrp="1"/>
          </p:cNvSpPr>
          <p:nvPr>
            <p:ph sz="quarter" idx="10"/>
          </p:nvPr>
        </p:nvSpPr>
        <p:spPr>
          <a:xfrm>
            <a:off x="1745586" y="2779190"/>
            <a:ext cx="5652828" cy="1348531"/>
          </a:xfrm>
          <a:prstGeom prst="rect">
            <a:avLst/>
          </a:prstGeom>
        </p:spPr>
        <p:txBody>
          <a:bodyPr vert="horz"/>
          <a:lstStyle>
            <a:lvl1pPr marL="0" indent="0" algn="ctr">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355042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B_1-Line Title &amp; Conten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335024"/>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24741313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Page Separato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0"/>
            <a:ext cx="9196919" cy="6858000"/>
          </a:xfrm>
          <a:prstGeom prst="rect">
            <a:avLst/>
          </a:prstGeom>
        </p:spPr>
      </p:pic>
      <p:sp>
        <p:nvSpPr>
          <p:cNvPr id="7" name="Content Placeholder 5"/>
          <p:cNvSpPr>
            <a:spLocks noGrp="1"/>
          </p:cNvSpPr>
          <p:nvPr>
            <p:ph sz="quarter" idx="10"/>
          </p:nvPr>
        </p:nvSpPr>
        <p:spPr>
          <a:xfrm>
            <a:off x="461217" y="4249877"/>
            <a:ext cx="8129790" cy="730965"/>
          </a:xfrm>
          <a:prstGeom prst="rect">
            <a:avLst/>
          </a:prstGeom>
        </p:spPr>
        <p:txBody>
          <a:bodyPr vert="horz"/>
          <a:lstStyle>
            <a:lvl1pPr marL="0" indent="0" algn="l">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17841888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Page Separat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5"/>
            <a:ext cx="9196919" cy="6856549"/>
          </a:xfrm>
          <a:prstGeom prst="rect">
            <a:avLst/>
          </a:prstGeom>
        </p:spPr>
      </p:pic>
      <p:sp>
        <p:nvSpPr>
          <p:cNvPr id="5" name="Content Placeholder 5"/>
          <p:cNvSpPr>
            <a:spLocks noGrp="1"/>
          </p:cNvSpPr>
          <p:nvPr>
            <p:ph sz="quarter" idx="10"/>
          </p:nvPr>
        </p:nvSpPr>
        <p:spPr>
          <a:xfrm>
            <a:off x="461217" y="4249877"/>
            <a:ext cx="8129790" cy="730965"/>
          </a:xfrm>
          <a:prstGeom prst="rect">
            <a:avLst/>
          </a:prstGeom>
        </p:spPr>
        <p:txBody>
          <a:bodyPr vert="horz"/>
          <a:lstStyle>
            <a:lvl1pPr marL="0" indent="0" algn="l">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40233703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5"/>
          <p:cNvSpPr>
            <a:spLocks noGrp="1"/>
          </p:cNvSpPr>
          <p:nvPr>
            <p:ph sz="quarter" idx="10"/>
          </p:nvPr>
        </p:nvSpPr>
        <p:spPr>
          <a:xfrm>
            <a:off x="1259175" y="2023672"/>
            <a:ext cx="6790544" cy="1289154"/>
          </a:xfrm>
          <a:prstGeom prst="rect">
            <a:avLst/>
          </a:prstGeom>
        </p:spPr>
        <p:txBody>
          <a:bodyPr vert="horz"/>
          <a:lstStyle>
            <a:lvl1pPr marL="0" indent="0" algn="l">
              <a:buNone/>
              <a:defRPr sz="4000">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
        <p:nvSpPr>
          <p:cNvPr id="4" name="Content Placeholder 5"/>
          <p:cNvSpPr>
            <a:spLocks noGrp="1"/>
          </p:cNvSpPr>
          <p:nvPr>
            <p:ph sz="quarter" idx="11"/>
          </p:nvPr>
        </p:nvSpPr>
        <p:spPr>
          <a:xfrm>
            <a:off x="1259175" y="3567660"/>
            <a:ext cx="6790543" cy="2194966"/>
          </a:xfrm>
          <a:prstGeom prst="rect">
            <a:avLst/>
          </a:prstGeom>
        </p:spPr>
        <p:txBody>
          <a:bodyPr vert="horz"/>
          <a:lstStyle>
            <a:lvl1pPr marL="0" indent="0" algn="l">
              <a:buNone/>
              <a:defRPr sz="3000">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335600698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Page Separato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6858000"/>
          </a:xfrm>
          <a:prstGeom prst="rect">
            <a:avLst/>
          </a:prstGeom>
        </p:spPr>
      </p:pic>
      <p:sp>
        <p:nvSpPr>
          <p:cNvPr id="4" name="Content Placeholder 5"/>
          <p:cNvSpPr>
            <a:spLocks noGrp="1"/>
          </p:cNvSpPr>
          <p:nvPr>
            <p:ph sz="quarter" idx="10"/>
          </p:nvPr>
        </p:nvSpPr>
        <p:spPr>
          <a:xfrm>
            <a:off x="1745586" y="2779190"/>
            <a:ext cx="5652828" cy="1348531"/>
          </a:xfrm>
          <a:prstGeom prst="rect">
            <a:avLst/>
          </a:prstGeom>
        </p:spPr>
        <p:txBody>
          <a:bodyPr vert="horz"/>
          <a:lstStyle>
            <a:lvl1pPr marL="0" indent="0" algn="ctr">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15497172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Page Separat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Content Placeholder 5"/>
          <p:cNvSpPr>
            <a:spLocks noGrp="1"/>
          </p:cNvSpPr>
          <p:nvPr>
            <p:ph sz="quarter" idx="10"/>
          </p:nvPr>
        </p:nvSpPr>
        <p:spPr>
          <a:xfrm>
            <a:off x="1745586" y="2779190"/>
            <a:ext cx="5652828" cy="1348531"/>
          </a:xfrm>
          <a:prstGeom prst="rect">
            <a:avLst/>
          </a:prstGeom>
        </p:spPr>
        <p:txBody>
          <a:bodyPr vert="horz"/>
          <a:lstStyle>
            <a:lvl1pPr marL="0" indent="0" algn="ctr">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125184743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Page Separato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Content Placeholder 5"/>
          <p:cNvSpPr>
            <a:spLocks noGrp="1"/>
          </p:cNvSpPr>
          <p:nvPr>
            <p:ph sz="quarter" idx="10"/>
          </p:nvPr>
        </p:nvSpPr>
        <p:spPr>
          <a:xfrm>
            <a:off x="1745586" y="2779190"/>
            <a:ext cx="5652828" cy="1348531"/>
          </a:xfrm>
          <a:prstGeom prst="rect">
            <a:avLst/>
          </a:prstGeom>
        </p:spPr>
        <p:txBody>
          <a:bodyPr vert="horz"/>
          <a:lstStyle>
            <a:lvl1pPr marL="0" indent="0" algn="ctr">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3550426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Page Separato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0"/>
            <a:ext cx="9196919" cy="6858000"/>
          </a:xfrm>
          <a:prstGeom prst="rect">
            <a:avLst/>
          </a:prstGeom>
        </p:spPr>
      </p:pic>
      <p:sp>
        <p:nvSpPr>
          <p:cNvPr id="7" name="Content Placeholder 5"/>
          <p:cNvSpPr>
            <a:spLocks noGrp="1"/>
          </p:cNvSpPr>
          <p:nvPr>
            <p:ph sz="quarter" idx="10"/>
          </p:nvPr>
        </p:nvSpPr>
        <p:spPr>
          <a:xfrm>
            <a:off x="461217" y="4249877"/>
            <a:ext cx="8129790" cy="730965"/>
          </a:xfrm>
          <a:prstGeom prst="rect">
            <a:avLst/>
          </a:prstGeom>
        </p:spPr>
        <p:txBody>
          <a:bodyPr vert="horz"/>
          <a:lstStyle>
            <a:lvl1pPr marL="0" indent="0" algn="l">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17841888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Page Separat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5"/>
            <a:ext cx="9196919" cy="6856549"/>
          </a:xfrm>
          <a:prstGeom prst="rect">
            <a:avLst/>
          </a:prstGeom>
        </p:spPr>
      </p:pic>
      <p:sp>
        <p:nvSpPr>
          <p:cNvPr id="5" name="Content Placeholder 5"/>
          <p:cNvSpPr>
            <a:spLocks noGrp="1"/>
          </p:cNvSpPr>
          <p:nvPr>
            <p:ph sz="quarter" idx="10"/>
          </p:nvPr>
        </p:nvSpPr>
        <p:spPr>
          <a:xfrm>
            <a:off x="461217" y="4249877"/>
            <a:ext cx="8129790" cy="730965"/>
          </a:xfrm>
          <a:prstGeom prst="rect">
            <a:avLst/>
          </a:prstGeom>
        </p:spPr>
        <p:txBody>
          <a:bodyPr vert="horz"/>
          <a:lstStyle>
            <a:lvl1pPr marL="0" indent="0" algn="l">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40233703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5"/>
          <p:cNvSpPr>
            <a:spLocks noGrp="1"/>
          </p:cNvSpPr>
          <p:nvPr>
            <p:ph sz="quarter" idx="10"/>
          </p:nvPr>
        </p:nvSpPr>
        <p:spPr>
          <a:xfrm>
            <a:off x="1259175" y="2023672"/>
            <a:ext cx="6790544" cy="1289154"/>
          </a:xfrm>
          <a:prstGeom prst="rect">
            <a:avLst/>
          </a:prstGeom>
        </p:spPr>
        <p:txBody>
          <a:bodyPr vert="horz"/>
          <a:lstStyle>
            <a:lvl1pPr marL="0" indent="0" algn="l">
              <a:buNone/>
              <a:defRPr sz="4000">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
        <p:nvSpPr>
          <p:cNvPr id="4" name="Content Placeholder 5"/>
          <p:cNvSpPr>
            <a:spLocks noGrp="1"/>
          </p:cNvSpPr>
          <p:nvPr>
            <p:ph sz="quarter" idx="11"/>
          </p:nvPr>
        </p:nvSpPr>
        <p:spPr>
          <a:xfrm>
            <a:off x="1259175" y="3567660"/>
            <a:ext cx="6790543" cy="2194966"/>
          </a:xfrm>
          <a:prstGeom prst="rect">
            <a:avLst/>
          </a:prstGeom>
        </p:spPr>
        <p:txBody>
          <a:bodyPr vert="horz"/>
          <a:lstStyle>
            <a:lvl1pPr marL="0" indent="0" algn="l">
              <a:buNone/>
              <a:defRPr sz="3000">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335600698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Page Separato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6858000"/>
          </a:xfrm>
          <a:prstGeom prst="rect">
            <a:avLst/>
          </a:prstGeom>
        </p:spPr>
      </p:pic>
      <p:sp>
        <p:nvSpPr>
          <p:cNvPr id="4" name="Content Placeholder 5"/>
          <p:cNvSpPr>
            <a:spLocks noGrp="1"/>
          </p:cNvSpPr>
          <p:nvPr>
            <p:ph sz="quarter" idx="10"/>
          </p:nvPr>
        </p:nvSpPr>
        <p:spPr>
          <a:xfrm>
            <a:off x="1745586" y="2779190"/>
            <a:ext cx="5652828" cy="1348531"/>
          </a:xfrm>
          <a:prstGeom prst="rect">
            <a:avLst/>
          </a:prstGeom>
        </p:spPr>
        <p:txBody>
          <a:bodyPr vert="horz"/>
          <a:lstStyle>
            <a:lvl1pPr marL="0" indent="0" algn="ctr">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154971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B_1-Line Title &amp; Conten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335024"/>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27328956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Page Separat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Content Placeholder 5"/>
          <p:cNvSpPr>
            <a:spLocks noGrp="1"/>
          </p:cNvSpPr>
          <p:nvPr>
            <p:ph sz="quarter" idx="10"/>
          </p:nvPr>
        </p:nvSpPr>
        <p:spPr>
          <a:xfrm>
            <a:off x="1745586" y="2779190"/>
            <a:ext cx="5652828" cy="1348531"/>
          </a:xfrm>
          <a:prstGeom prst="rect">
            <a:avLst/>
          </a:prstGeom>
        </p:spPr>
        <p:txBody>
          <a:bodyPr vert="horz"/>
          <a:lstStyle>
            <a:lvl1pPr marL="0" indent="0" algn="ctr">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125184743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Page Separato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Content Placeholder 5"/>
          <p:cNvSpPr>
            <a:spLocks noGrp="1"/>
          </p:cNvSpPr>
          <p:nvPr>
            <p:ph sz="quarter" idx="10"/>
          </p:nvPr>
        </p:nvSpPr>
        <p:spPr>
          <a:xfrm>
            <a:off x="1745586" y="2779190"/>
            <a:ext cx="5652828" cy="1348531"/>
          </a:xfrm>
          <a:prstGeom prst="rect">
            <a:avLst/>
          </a:prstGeom>
        </p:spPr>
        <p:txBody>
          <a:bodyPr vert="horz"/>
          <a:lstStyle>
            <a:lvl1pPr marL="0" indent="0" algn="ctr">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3550426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Page Separato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0"/>
            <a:ext cx="9196919" cy="6858000"/>
          </a:xfrm>
          <a:prstGeom prst="rect">
            <a:avLst/>
          </a:prstGeom>
        </p:spPr>
      </p:pic>
      <p:sp>
        <p:nvSpPr>
          <p:cNvPr id="7" name="Content Placeholder 5"/>
          <p:cNvSpPr>
            <a:spLocks noGrp="1"/>
          </p:cNvSpPr>
          <p:nvPr>
            <p:ph sz="quarter" idx="10"/>
          </p:nvPr>
        </p:nvSpPr>
        <p:spPr>
          <a:xfrm>
            <a:off x="461217" y="4249877"/>
            <a:ext cx="8129790" cy="730965"/>
          </a:xfrm>
          <a:prstGeom prst="rect">
            <a:avLst/>
          </a:prstGeom>
        </p:spPr>
        <p:txBody>
          <a:bodyPr vert="horz"/>
          <a:lstStyle>
            <a:lvl1pPr marL="0" indent="0" algn="l">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17841888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Page Separat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5"/>
            <a:ext cx="9196919" cy="6856549"/>
          </a:xfrm>
          <a:prstGeom prst="rect">
            <a:avLst/>
          </a:prstGeom>
        </p:spPr>
      </p:pic>
      <p:sp>
        <p:nvSpPr>
          <p:cNvPr id="5" name="Content Placeholder 5"/>
          <p:cNvSpPr>
            <a:spLocks noGrp="1"/>
          </p:cNvSpPr>
          <p:nvPr>
            <p:ph sz="quarter" idx="10"/>
          </p:nvPr>
        </p:nvSpPr>
        <p:spPr>
          <a:xfrm>
            <a:off x="461217" y="4249877"/>
            <a:ext cx="8129790" cy="730965"/>
          </a:xfrm>
          <a:prstGeom prst="rect">
            <a:avLst/>
          </a:prstGeom>
        </p:spPr>
        <p:txBody>
          <a:bodyPr vert="horz"/>
          <a:lstStyle>
            <a:lvl1pPr marL="0" indent="0" algn="l">
              <a:buNone/>
              <a:defRPr>
                <a:solidFill>
                  <a:schemeClr val="tx1">
                    <a:lumMod val="90000"/>
                    <a:lumOff val="10000"/>
                  </a:schemeClr>
                </a:solidFill>
                <a:latin typeface="Palatino Linotype"/>
                <a:cs typeface="Palatino Linotype"/>
              </a:defRPr>
            </a:lvl1pPr>
            <a:lvl2pPr marL="457200" indent="0">
              <a:buNone/>
              <a:defRPr>
                <a:solidFill>
                  <a:schemeClr val="tx1"/>
                </a:solidFill>
                <a:latin typeface="Aperto"/>
                <a:cs typeface="Aperto"/>
              </a:defRPr>
            </a:lvl2pPr>
            <a:lvl3pPr marL="914400" indent="0">
              <a:buNone/>
              <a:defRPr>
                <a:solidFill>
                  <a:schemeClr val="tx1"/>
                </a:solidFill>
                <a:latin typeface="Aperto"/>
                <a:cs typeface="Aperto"/>
              </a:defRPr>
            </a:lvl3pPr>
            <a:lvl4pPr marL="1371600" indent="0">
              <a:buNone/>
              <a:defRPr>
                <a:solidFill>
                  <a:schemeClr val="tx1"/>
                </a:solidFill>
                <a:latin typeface="Aperto"/>
                <a:cs typeface="Aperto"/>
              </a:defRPr>
            </a:lvl4pPr>
            <a:lvl5pPr marL="1828800" indent="0">
              <a:buNone/>
              <a:defRPr>
                <a:solidFill>
                  <a:schemeClr val="tx1"/>
                </a:solidFill>
                <a:latin typeface="Aperto"/>
                <a:cs typeface="Aperto"/>
              </a:defRPr>
            </a:lvl5pPr>
          </a:lstStyle>
          <a:p>
            <a:pPr lvl="0"/>
            <a:r>
              <a:rPr lang="en-US" smtClean="0"/>
              <a:t>Click to edit Master text styles</a:t>
            </a:r>
          </a:p>
        </p:txBody>
      </p:sp>
    </p:spTree>
    <p:extLst>
      <p:ext uri="{BB962C8B-B14F-4D97-AF65-F5344CB8AC3E}">
        <p14:creationId xmlns:p14="http://schemas.microsoft.com/office/powerpoint/2010/main" val="4023370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B_1-Line Title &amp; Conten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333497"/>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4120956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B_1-Line Title &amp; Conten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38780" cy="1333499"/>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1770112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B_1-Line Title &amp; Conten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335024"/>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235780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B_1-Line Title &amp; Conten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333499"/>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656679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_B_1-Line Title &amp; Conten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335024"/>
          </a:xfrm>
          <a:prstGeom prst="rect">
            <a:avLst/>
          </a:prstGeom>
        </p:spPr>
      </p:pic>
      <p:sp>
        <p:nvSpPr>
          <p:cNvPr id="5" name="Rectangle 4"/>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Content Placeholder 2"/>
          <p:cNvSpPr>
            <a:spLocks noGrp="1"/>
          </p:cNvSpPr>
          <p:nvPr>
            <p:ph idx="1"/>
          </p:nvPr>
        </p:nvSpPr>
        <p:spPr>
          <a:xfrm>
            <a:off x="457201" y="1778000"/>
            <a:ext cx="8242299" cy="4380823"/>
          </a:xfrm>
          <a:prstGeom prst="rect">
            <a:avLst/>
          </a:prstGeom>
        </p:spPr>
        <p:txBody>
          <a:bodyPr/>
          <a:lstStyle>
            <a:lvl1pPr marL="342900" indent="-342900">
              <a:lnSpc>
                <a:spcPct val="110000"/>
              </a:lnSpc>
              <a:buClr>
                <a:schemeClr val="accent5"/>
              </a:buClr>
              <a:buSzPct val="80000"/>
              <a:buFont typeface="Georgia Bold Italic"/>
              <a:buChar char="▪"/>
              <a:defRPr sz="2200" b="0" i="0">
                <a:solidFill>
                  <a:schemeClr val="tx1">
                    <a:lumMod val="75000"/>
                  </a:schemeClr>
                </a:solidFill>
                <a:latin typeface="Century Gothic"/>
                <a:cs typeface="Century Gothic"/>
              </a:defRPr>
            </a:lvl1pPr>
            <a:lvl2pPr marL="858838" indent="-401638">
              <a:lnSpc>
                <a:spcPct val="110000"/>
              </a:lnSpc>
              <a:buClr>
                <a:schemeClr val="accent5"/>
              </a:buClr>
              <a:buSzPct val="85000"/>
              <a:buFont typeface="Menlo Bold"/>
              <a:buChar char="‒"/>
              <a:defRPr sz="2200" b="0" i="0">
                <a:solidFill>
                  <a:schemeClr val="tx1">
                    <a:lumMod val="75000"/>
                  </a:schemeClr>
                </a:solidFill>
                <a:latin typeface="Century Gothic"/>
                <a:cs typeface="Century Gothic"/>
              </a:defRPr>
            </a:lvl2pPr>
            <a:lvl3pPr marL="1200150" indent="-285750">
              <a:lnSpc>
                <a:spcPct val="110000"/>
              </a:lnSpc>
              <a:buClr>
                <a:schemeClr val="accent5"/>
              </a:buClr>
              <a:buSzPct val="85000"/>
              <a:buFont typeface="Arial"/>
              <a:buChar char="•"/>
              <a:defRPr sz="2200" b="0" i="0">
                <a:solidFill>
                  <a:schemeClr val="tx1">
                    <a:lumMod val="75000"/>
                  </a:schemeClr>
                </a:solidFill>
                <a:latin typeface="Century Gothic"/>
                <a:cs typeface="Century Gothic"/>
              </a:defRPr>
            </a:lvl3pPr>
            <a:lvl4pPr>
              <a:defRPr sz="2000" b="0" i="0">
                <a:solidFill>
                  <a:schemeClr val="tx1"/>
                </a:solidFill>
                <a:latin typeface="Century Gothic"/>
                <a:cs typeface="Century Gothic"/>
              </a:defRPr>
            </a:lvl4pPr>
            <a:lvl5pPr>
              <a:defRPr sz="2000" b="0" i="0">
                <a:solidFill>
                  <a:schemeClr val="tx1"/>
                </a:solidFill>
                <a:latin typeface="Century Gothic"/>
                <a:cs typeface="Century Gothic"/>
              </a:defRPr>
            </a:lvl5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p:nvPr>
        </p:nvSpPr>
        <p:spPr>
          <a:xfrm>
            <a:off x="457201" y="391296"/>
            <a:ext cx="8223249" cy="573904"/>
          </a:xfrm>
          <a:prstGeom prst="rect">
            <a:avLst/>
          </a:prstGeom>
        </p:spPr>
        <p:txBody>
          <a:bodyPr>
            <a:noAutofit/>
          </a:bodyPr>
          <a:lstStyle>
            <a:lvl1pPr algn="l">
              <a:defRPr sz="3200" b="0" i="0">
                <a:solidFill>
                  <a:schemeClr val="accent5"/>
                </a:solidFill>
                <a:latin typeface="+mj-lt"/>
                <a:cs typeface="Aperto"/>
              </a:defRPr>
            </a:lvl1pPr>
          </a:lstStyle>
          <a:p>
            <a:r>
              <a:rPr lang="en-US" smtClean="0"/>
              <a:t>Click to edit Master title style</a:t>
            </a:r>
            <a:endParaRPr lang="en-US" dirty="0"/>
          </a:p>
        </p:txBody>
      </p:sp>
    </p:spTree>
    <p:extLst>
      <p:ext uri="{BB962C8B-B14F-4D97-AF65-F5344CB8AC3E}">
        <p14:creationId xmlns:p14="http://schemas.microsoft.com/office/powerpoint/2010/main" val="2569171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23.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3.xml"/><Relationship Id="rId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theme" Target="../theme/theme5.xml"/><Relationship Id="rId4"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image" Target="../media/image23.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7.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1324318"/>
            <a:ext cx="9144000" cy="786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3" name="Picture 8" descr="logo-onscreen only.jpg"/>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947257" y="6456048"/>
            <a:ext cx="1733352" cy="24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4"/>
          <p:cNvSpPr txBox="1">
            <a:spLocks/>
          </p:cNvSpPr>
          <p:nvPr/>
        </p:nvSpPr>
        <p:spPr>
          <a:xfrm>
            <a:off x="233363" y="6477000"/>
            <a:ext cx="8709025" cy="317500"/>
          </a:xfrm>
          <a:prstGeom prst="rect">
            <a:avLst/>
          </a:prstGeom>
        </p:spPr>
        <p:txBody>
          <a:bodyPr anchor="ctr"/>
          <a:lstStyle>
            <a:defPPr>
              <a:defRPr lang="en-US"/>
            </a:defPPr>
            <a:lvl1pPr algn="ctr" defTabSz="457200" rtl="0" fontAlgn="auto">
              <a:spcBef>
                <a:spcPts val="0"/>
              </a:spcBef>
              <a:spcAft>
                <a:spcPts val="0"/>
              </a:spcAft>
              <a:defRPr sz="1200" b="0" i="0" kern="1200">
                <a:solidFill>
                  <a:schemeClr val="accent5"/>
                </a:solidFill>
                <a:latin typeface="Palatino Linotype"/>
                <a:ea typeface="+mn-ea"/>
                <a:cs typeface="Palatino Linotype"/>
              </a:defRPr>
            </a:lvl1pPr>
            <a:lvl2pPr marL="457200" algn="l" defTabSz="457200" rtl="0" fontAlgn="base">
              <a:spcBef>
                <a:spcPct val="0"/>
              </a:spcBef>
              <a:spcAft>
                <a:spcPct val="0"/>
              </a:spcAft>
              <a:defRPr kern="1200">
                <a:solidFill>
                  <a:schemeClr val="tx1"/>
                </a:solidFill>
                <a:latin typeface="Lucida Grande"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Lucida Grande"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Lucida Grande"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Lucida Grande" charset="0"/>
                <a:ea typeface="ＭＳ Ｐゴシック" charset="0"/>
                <a:cs typeface="ＭＳ Ｐゴシック" charset="0"/>
              </a:defRPr>
            </a:lvl5pPr>
            <a:lvl6pPr marL="2286000" algn="l" defTabSz="457200" rtl="0" eaLnBrk="1" latinLnBrk="0" hangingPunct="1">
              <a:defRPr kern="1200">
                <a:solidFill>
                  <a:schemeClr val="tx1"/>
                </a:solidFill>
                <a:latin typeface="Lucida Grande" charset="0"/>
                <a:ea typeface="ＭＳ Ｐゴシック" charset="0"/>
                <a:cs typeface="ＭＳ Ｐゴシック" charset="0"/>
              </a:defRPr>
            </a:lvl6pPr>
            <a:lvl7pPr marL="2743200" algn="l" defTabSz="457200" rtl="0" eaLnBrk="1" latinLnBrk="0" hangingPunct="1">
              <a:defRPr kern="1200">
                <a:solidFill>
                  <a:schemeClr val="tx1"/>
                </a:solidFill>
                <a:latin typeface="Lucida Grande" charset="0"/>
                <a:ea typeface="ＭＳ Ｐゴシック" charset="0"/>
                <a:cs typeface="ＭＳ Ｐゴシック" charset="0"/>
              </a:defRPr>
            </a:lvl7pPr>
            <a:lvl8pPr marL="3200400" algn="l" defTabSz="457200" rtl="0" eaLnBrk="1" latinLnBrk="0" hangingPunct="1">
              <a:defRPr kern="1200">
                <a:solidFill>
                  <a:schemeClr val="tx1"/>
                </a:solidFill>
                <a:latin typeface="Lucida Grande" charset="0"/>
                <a:ea typeface="ＭＳ Ｐゴシック" charset="0"/>
                <a:cs typeface="ＭＳ Ｐゴシック" charset="0"/>
              </a:defRPr>
            </a:lvl8pPr>
            <a:lvl9pPr marL="3657600" algn="l" defTabSz="457200" rtl="0" eaLnBrk="1" latinLnBrk="0" hangingPunct="1">
              <a:defRPr kern="1200">
                <a:solidFill>
                  <a:schemeClr val="tx1"/>
                </a:solidFill>
                <a:latin typeface="Lucida Grande" charset="0"/>
                <a:ea typeface="ＭＳ Ｐゴシック" charset="0"/>
                <a:cs typeface="ＭＳ Ｐゴシック" charset="0"/>
              </a:defRPr>
            </a:lvl9pPr>
          </a:lstStyle>
          <a:p>
            <a:pPr algn="l">
              <a:defRPr/>
            </a:pPr>
            <a:r>
              <a:rPr lang="en-US" sz="800" dirty="0" smtClean="0">
                <a:solidFill>
                  <a:srgbClr val="4D4F53"/>
                </a:solidFill>
                <a:latin typeface="Century Gothic"/>
                <a:cs typeface="Century Gothic"/>
              </a:rPr>
              <a:t>LogixHealth Confidential</a:t>
            </a:r>
            <a:endParaRPr lang="en-US" sz="800" dirty="0">
              <a:solidFill>
                <a:srgbClr val="4D4F53"/>
              </a:solidFill>
              <a:latin typeface="Century Gothic"/>
              <a:cs typeface="Century Gothic"/>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9" r:id="rId25"/>
  </p:sldLayoutIdLst>
  <p:timing>
    <p:tnLst>
      <p:par>
        <p:cTn id="1" dur="indefinite" restart="never" nodeType="tmRoot"/>
      </p:par>
    </p:tnLst>
  </p:timing>
  <p:txStyles>
    <p:titleStyle>
      <a:lvl1pPr algn="ctr" defTabSz="457200" rtl="0" eaLnBrk="1" fontAlgn="base" hangingPunct="1">
        <a:spcBef>
          <a:spcPct val="0"/>
        </a:spcBef>
        <a:spcAft>
          <a:spcPct val="0"/>
        </a:spcAft>
        <a:defRPr sz="4400" kern="1200">
          <a:solidFill>
            <a:srgbClr val="0039A6"/>
          </a:solidFill>
          <a:latin typeface="+mj-lt"/>
          <a:ea typeface="MS PGothic" pitchFamily="34" charset="-128"/>
          <a:cs typeface="MS PGothic" charset="0"/>
        </a:defRPr>
      </a:lvl1pPr>
      <a:lvl2pPr algn="ctr" defTabSz="457200" rtl="0" eaLnBrk="1" fontAlgn="base" hangingPunct="1">
        <a:spcBef>
          <a:spcPct val="0"/>
        </a:spcBef>
        <a:spcAft>
          <a:spcPct val="0"/>
        </a:spcAft>
        <a:defRPr sz="4400">
          <a:solidFill>
            <a:srgbClr val="0039A6"/>
          </a:solidFill>
          <a:latin typeface="Palatino Linotype" charset="0"/>
          <a:ea typeface="MS PGothic" pitchFamily="34" charset="-128"/>
          <a:cs typeface="MS PGothic" charset="0"/>
        </a:defRPr>
      </a:lvl2pPr>
      <a:lvl3pPr algn="ctr" defTabSz="457200" rtl="0" eaLnBrk="1" fontAlgn="base" hangingPunct="1">
        <a:spcBef>
          <a:spcPct val="0"/>
        </a:spcBef>
        <a:spcAft>
          <a:spcPct val="0"/>
        </a:spcAft>
        <a:defRPr sz="4400">
          <a:solidFill>
            <a:srgbClr val="0039A6"/>
          </a:solidFill>
          <a:latin typeface="Palatino Linotype" charset="0"/>
          <a:ea typeface="MS PGothic" pitchFamily="34" charset="-128"/>
          <a:cs typeface="MS PGothic" charset="0"/>
        </a:defRPr>
      </a:lvl3pPr>
      <a:lvl4pPr algn="ctr" defTabSz="457200" rtl="0" eaLnBrk="1" fontAlgn="base" hangingPunct="1">
        <a:spcBef>
          <a:spcPct val="0"/>
        </a:spcBef>
        <a:spcAft>
          <a:spcPct val="0"/>
        </a:spcAft>
        <a:defRPr sz="4400">
          <a:solidFill>
            <a:srgbClr val="0039A6"/>
          </a:solidFill>
          <a:latin typeface="Palatino Linotype" charset="0"/>
          <a:ea typeface="MS PGothic" pitchFamily="34" charset="-128"/>
          <a:cs typeface="MS PGothic" charset="0"/>
        </a:defRPr>
      </a:lvl4pPr>
      <a:lvl5pPr algn="ctr" defTabSz="457200" rtl="0" eaLnBrk="1" fontAlgn="base" hangingPunct="1">
        <a:spcBef>
          <a:spcPct val="0"/>
        </a:spcBef>
        <a:spcAft>
          <a:spcPct val="0"/>
        </a:spcAft>
        <a:defRPr sz="4400">
          <a:solidFill>
            <a:srgbClr val="0039A6"/>
          </a:solidFill>
          <a:latin typeface="Palatino Linotype" charset="0"/>
          <a:ea typeface="MS PGothic" pitchFamily="34" charset="-128"/>
          <a:cs typeface="MS PGothic" charset="0"/>
        </a:defRPr>
      </a:lvl5pPr>
      <a:lvl6pPr marL="457200" algn="ctr" defTabSz="457200" rtl="0" eaLnBrk="1" fontAlgn="base" hangingPunct="1">
        <a:spcBef>
          <a:spcPct val="0"/>
        </a:spcBef>
        <a:spcAft>
          <a:spcPct val="0"/>
        </a:spcAft>
        <a:defRPr sz="4400">
          <a:solidFill>
            <a:srgbClr val="0039A6"/>
          </a:solidFill>
          <a:latin typeface="Palatino" charset="0"/>
          <a:ea typeface="Geneva" charset="-128"/>
        </a:defRPr>
      </a:lvl6pPr>
      <a:lvl7pPr marL="914400" algn="ctr" defTabSz="457200" rtl="0" eaLnBrk="1" fontAlgn="base" hangingPunct="1">
        <a:spcBef>
          <a:spcPct val="0"/>
        </a:spcBef>
        <a:spcAft>
          <a:spcPct val="0"/>
        </a:spcAft>
        <a:defRPr sz="4400">
          <a:solidFill>
            <a:srgbClr val="0039A6"/>
          </a:solidFill>
          <a:latin typeface="Palatino" charset="0"/>
          <a:ea typeface="Geneva" charset="-128"/>
        </a:defRPr>
      </a:lvl7pPr>
      <a:lvl8pPr marL="1371600" algn="ctr" defTabSz="457200" rtl="0" eaLnBrk="1" fontAlgn="base" hangingPunct="1">
        <a:spcBef>
          <a:spcPct val="0"/>
        </a:spcBef>
        <a:spcAft>
          <a:spcPct val="0"/>
        </a:spcAft>
        <a:defRPr sz="4400">
          <a:solidFill>
            <a:srgbClr val="0039A6"/>
          </a:solidFill>
          <a:latin typeface="Palatino" charset="0"/>
          <a:ea typeface="Geneva" charset="-128"/>
        </a:defRPr>
      </a:lvl8pPr>
      <a:lvl9pPr marL="1828800" algn="ctr" defTabSz="457200" rtl="0" eaLnBrk="1" fontAlgn="base" hangingPunct="1">
        <a:spcBef>
          <a:spcPct val="0"/>
        </a:spcBef>
        <a:spcAft>
          <a:spcPct val="0"/>
        </a:spcAft>
        <a:defRPr sz="4400">
          <a:solidFill>
            <a:srgbClr val="0039A6"/>
          </a:solidFill>
          <a:latin typeface="Palatino" charset="0"/>
          <a:ea typeface="Geneva" charset="-128"/>
        </a:defRPr>
      </a:lvl9pPr>
    </p:titleStyle>
    <p:bodyStyle>
      <a:lvl1pPr marL="342900" indent="-342900" algn="l" defTabSz="457200" rtl="0" eaLnBrk="1" fontAlgn="base" hangingPunct="1">
        <a:spcBef>
          <a:spcPct val="20000"/>
        </a:spcBef>
        <a:spcAft>
          <a:spcPct val="0"/>
        </a:spcAft>
        <a:buFont typeface="Arial" charset="0"/>
        <a:buChar char="•"/>
        <a:defRPr sz="2200" kern="1200">
          <a:solidFill>
            <a:schemeClr val="tx1">
              <a:lumMod val="75000"/>
            </a:schemeClr>
          </a:solidFill>
          <a:latin typeface="Century Gothic"/>
          <a:ea typeface="MS PGothic" pitchFamily="34" charset="-128"/>
          <a:cs typeface="Century Gothic"/>
        </a:defRPr>
      </a:lvl1pPr>
      <a:lvl2pPr marL="742950" indent="-285750" algn="l" defTabSz="457200" rtl="0" eaLnBrk="1" fontAlgn="base" hangingPunct="1">
        <a:spcBef>
          <a:spcPct val="20000"/>
        </a:spcBef>
        <a:spcAft>
          <a:spcPct val="0"/>
        </a:spcAft>
        <a:buFont typeface="Arial" charset="0"/>
        <a:buChar char="–"/>
        <a:defRPr sz="2200" kern="1200">
          <a:solidFill>
            <a:schemeClr val="tx1">
              <a:lumMod val="75000"/>
            </a:schemeClr>
          </a:solidFill>
          <a:latin typeface="Century Gothic"/>
          <a:ea typeface="MS PGothic" pitchFamily="34" charset="-128"/>
          <a:cs typeface="Century Gothic"/>
        </a:defRPr>
      </a:lvl2pPr>
      <a:lvl3pPr marL="1143000" indent="-228600" algn="l" defTabSz="457200" rtl="0" eaLnBrk="1" fontAlgn="base" hangingPunct="1">
        <a:spcBef>
          <a:spcPct val="20000"/>
        </a:spcBef>
        <a:spcAft>
          <a:spcPct val="0"/>
        </a:spcAft>
        <a:buFont typeface="Arial" charset="0"/>
        <a:buChar char="•"/>
        <a:defRPr sz="2200" kern="1200">
          <a:solidFill>
            <a:schemeClr val="tx1">
              <a:lumMod val="75000"/>
            </a:schemeClr>
          </a:solidFill>
          <a:latin typeface="Century Gothic"/>
          <a:ea typeface="MS PGothic" pitchFamily="34" charset="-128"/>
          <a:cs typeface="Century Gothic"/>
        </a:defRPr>
      </a:lvl3pPr>
      <a:lvl4pPr marL="1600200" indent="-228600" algn="l" defTabSz="457200" rtl="0" eaLnBrk="1" fontAlgn="base" hangingPunct="1">
        <a:spcBef>
          <a:spcPct val="20000"/>
        </a:spcBef>
        <a:spcAft>
          <a:spcPct val="0"/>
        </a:spcAft>
        <a:buFont typeface="Arial" charset="0"/>
        <a:buChar char="–"/>
        <a:defRPr sz="2200" kern="1200">
          <a:solidFill>
            <a:schemeClr val="tx1">
              <a:lumMod val="75000"/>
            </a:schemeClr>
          </a:solidFill>
          <a:latin typeface="Century Gothic"/>
          <a:ea typeface="MS PGothic" pitchFamily="34" charset="-128"/>
          <a:cs typeface="Century Gothic"/>
        </a:defRPr>
      </a:lvl4pPr>
      <a:lvl5pPr marL="2057400" indent="-228600" algn="l" defTabSz="457200" rtl="0" eaLnBrk="1" fontAlgn="base" hangingPunct="1">
        <a:spcBef>
          <a:spcPct val="20000"/>
        </a:spcBef>
        <a:spcAft>
          <a:spcPct val="0"/>
        </a:spcAft>
        <a:buFont typeface="Arial" charset="0"/>
        <a:buChar char="»"/>
        <a:defRPr sz="2200" kern="1200">
          <a:solidFill>
            <a:schemeClr val="tx1">
              <a:lumMod val="75000"/>
            </a:schemeClr>
          </a:solidFill>
          <a:latin typeface="Century Gothic"/>
          <a:ea typeface="MS PGothic" pitchFamily="34" charset="-128"/>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849144" y="3522224"/>
            <a:ext cx="841761" cy="369332"/>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4"/>
          <a:stretch>
            <a:fillRect/>
          </a:stretch>
        </p:blipFill>
        <p:spPr>
          <a:xfrm>
            <a:off x="-904875" y="-301625"/>
            <a:ext cx="11239500" cy="7493000"/>
          </a:xfrm>
          <a:prstGeom prst="rect">
            <a:avLst/>
          </a:prstGeom>
        </p:spPr>
      </p:pic>
    </p:spTree>
    <p:extLst>
      <p:ext uri="{BB962C8B-B14F-4D97-AF65-F5344CB8AC3E}">
        <p14:creationId xmlns:p14="http://schemas.microsoft.com/office/powerpoint/2010/main" val="4288397904"/>
      </p:ext>
    </p:extLst>
  </p:cSld>
  <p:clrMap bg1="lt1" tx1="dk1" bg2="lt2" tx2="dk2" accent1="accent1" accent2="accent2" accent3="accent3" accent4="accent4" accent5="accent5" accent6="accent6" hlink="hlink" folHlink="folHlink"/>
  <p:sldLayoutIdLst>
    <p:sldLayoutId id="2147483686" r:id="rId1"/>
    <p:sldLayoutId id="2147483687" r:id="rId2"/>
  </p:sldLayoutIdLst>
  <p:timing>
    <p:tnLst>
      <p:par>
        <p:cTn id="1" dur="indefinite" restart="never" nodeType="tmRoot"/>
      </p:par>
    </p:tnLst>
  </p:timing>
  <p:txStyles>
    <p:titleStyle>
      <a:lvl1pPr algn="l" defTabSz="457200" rtl="0" eaLnBrk="1" latinLnBrk="0" hangingPunct="1">
        <a:spcBef>
          <a:spcPct val="0"/>
        </a:spcBef>
        <a:buNone/>
        <a:defRPr sz="2400" kern="1200">
          <a:solidFill>
            <a:schemeClr val="tx1"/>
          </a:solidFill>
          <a:latin typeface="Aperto"/>
          <a:ea typeface="+mj-ea"/>
          <a:cs typeface="Aperto"/>
        </a:defRPr>
      </a:lvl1pPr>
    </p:titleStyle>
    <p:bodyStyle>
      <a:lvl1pPr marL="0" indent="0" algn="l" defTabSz="457200" rtl="0" eaLnBrk="1" latinLnBrk="0" hangingPunct="1">
        <a:spcBef>
          <a:spcPct val="20000"/>
        </a:spcBef>
        <a:buFont typeface="Arial"/>
        <a:buNone/>
        <a:defRPr sz="2000" kern="1200">
          <a:solidFill>
            <a:schemeClr val="tx1"/>
          </a:solidFill>
          <a:latin typeface="Aperto"/>
          <a:ea typeface="+mn-ea"/>
          <a:cs typeface="Aperto"/>
        </a:defRPr>
      </a:lvl1pPr>
      <a:lvl2pPr marL="457200" indent="0" algn="l" defTabSz="457200" rtl="0" eaLnBrk="1" latinLnBrk="0" hangingPunct="1">
        <a:spcBef>
          <a:spcPct val="20000"/>
        </a:spcBef>
        <a:buFont typeface="Arial"/>
        <a:buNone/>
        <a:defRPr sz="2000" kern="1200">
          <a:solidFill>
            <a:schemeClr val="tx1"/>
          </a:solidFill>
          <a:latin typeface="Aperto"/>
          <a:ea typeface="+mn-ea"/>
          <a:cs typeface="Aperto"/>
        </a:defRPr>
      </a:lvl2pPr>
      <a:lvl3pPr marL="914400" indent="0" algn="l" defTabSz="457200" rtl="0" eaLnBrk="1" latinLnBrk="0" hangingPunct="1">
        <a:spcBef>
          <a:spcPct val="20000"/>
        </a:spcBef>
        <a:buFont typeface="Arial"/>
        <a:buNone/>
        <a:defRPr sz="2000" kern="1200">
          <a:solidFill>
            <a:schemeClr val="tx1"/>
          </a:solidFill>
          <a:latin typeface="Aperto"/>
          <a:ea typeface="+mn-ea"/>
          <a:cs typeface="Aperto"/>
        </a:defRPr>
      </a:lvl3pPr>
      <a:lvl4pPr marL="1371600" indent="0" algn="l" defTabSz="457200" rtl="0" eaLnBrk="1" latinLnBrk="0" hangingPunct="1">
        <a:spcBef>
          <a:spcPct val="20000"/>
        </a:spcBef>
        <a:buFont typeface="Arial"/>
        <a:buNone/>
        <a:defRPr sz="2000" kern="1200">
          <a:solidFill>
            <a:schemeClr val="tx1"/>
          </a:solidFill>
          <a:latin typeface="Aperto"/>
          <a:ea typeface="+mn-ea"/>
          <a:cs typeface="Aperto"/>
        </a:defRPr>
      </a:lvl4pPr>
      <a:lvl5pPr marL="1828800" indent="0" algn="l" defTabSz="457200" rtl="0" eaLnBrk="1" latinLnBrk="0" hangingPunct="1">
        <a:spcBef>
          <a:spcPct val="20000"/>
        </a:spcBef>
        <a:buFont typeface="Arial"/>
        <a:buNone/>
        <a:defRPr sz="2000" kern="1200">
          <a:solidFill>
            <a:schemeClr val="tx1"/>
          </a:solidFill>
          <a:latin typeface="Aperto"/>
          <a:ea typeface="+mn-ea"/>
          <a:cs typeface="Apert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20957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849144" y="3522224"/>
            <a:ext cx="841761" cy="369332"/>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4"/>
          <a:stretch>
            <a:fillRect/>
          </a:stretch>
        </p:blipFill>
        <p:spPr>
          <a:xfrm>
            <a:off x="-904875" y="-301625"/>
            <a:ext cx="11239500" cy="7493000"/>
          </a:xfrm>
          <a:prstGeom prst="rect">
            <a:avLst/>
          </a:prstGeom>
        </p:spPr>
      </p:pic>
    </p:spTree>
    <p:extLst>
      <p:ext uri="{BB962C8B-B14F-4D97-AF65-F5344CB8AC3E}">
        <p14:creationId xmlns:p14="http://schemas.microsoft.com/office/powerpoint/2010/main" val="4288397904"/>
      </p:ext>
    </p:extLst>
  </p:cSld>
  <p:clrMap bg1="lt1" tx1="dk1" bg2="lt2" tx2="dk2" accent1="accent1" accent2="accent2" accent3="accent3" accent4="accent4" accent5="accent5" accent6="accent6" hlink="hlink" folHlink="folHlink"/>
  <p:sldLayoutIdLst>
    <p:sldLayoutId id="2147483694" r:id="rId1"/>
    <p:sldLayoutId id="2147483695" r:id="rId2"/>
  </p:sldLayoutIdLst>
  <p:timing>
    <p:tnLst>
      <p:par>
        <p:cTn id="1" dur="indefinite" restart="never" nodeType="tmRoot"/>
      </p:par>
    </p:tnLst>
  </p:timing>
  <p:txStyles>
    <p:titleStyle>
      <a:lvl1pPr algn="l" defTabSz="457200" rtl="0" eaLnBrk="1" latinLnBrk="0" hangingPunct="1">
        <a:spcBef>
          <a:spcPct val="0"/>
        </a:spcBef>
        <a:buNone/>
        <a:defRPr sz="2400" kern="1200">
          <a:solidFill>
            <a:schemeClr val="tx1"/>
          </a:solidFill>
          <a:latin typeface="Aperto"/>
          <a:ea typeface="+mj-ea"/>
          <a:cs typeface="Aperto"/>
        </a:defRPr>
      </a:lvl1pPr>
    </p:titleStyle>
    <p:bodyStyle>
      <a:lvl1pPr marL="0" indent="0" algn="l" defTabSz="457200" rtl="0" eaLnBrk="1" latinLnBrk="0" hangingPunct="1">
        <a:spcBef>
          <a:spcPct val="20000"/>
        </a:spcBef>
        <a:buFont typeface="Arial"/>
        <a:buNone/>
        <a:defRPr sz="2000" kern="1200">
          <a:solidFill>
            <a:schemeClr val="tx1"/>
          </a:solidFill>
          <a:latin typeface="Aperto"/>
          <a:ea typeface="+mn-ea"/>
          <a:cs typeface="Aperto"/>
        </a:defRPr>
      </a:lvl1pPr>
      <a:lvl2pPr marL="457200" indent="0" algn="l" defTabSz="457200" rtl="0" eaLnBrk="1" latinLnBrk="0" hangingPunct="1">
        <a:spcBef>
          <a:spcPct val="20000"/>
        </a:spcBef>
        <a:buFont typeface="Arial"/>
        <a:buNone/>
        <a:defRPr sz="2000" kern="1200">
          <a:solidFill>
            <a:schemeClr val="tx1"/>
          </a:solidFill>
          <a:latin typeface="Aperto"/>
          <a:ea typeface="+mn-ea"/>
          <a:cs typeface="Aperto"/>
        </a:defRPr>
      </a:lvl2pPr>
      <a:lvl3pPr marL="914400" indent="0" algn="l" defTabSz="457200" rtl="0" eaLnBrk="1" latinLnBrk="0" hangingPunct="1">
        <a:spcBef>
          <a:spcPct val="20000"/>
        </a:spcBef>
        <a:buFont typeface="Arial"/>
        <a:buNone/>
        <a:defRPr sz="2000" kern="1200">
          <a:solidFill>
            <a:schemeClr val="tx1"/>
          </a:solidFill>
          <a:latin typeface="Aperto"/>
          <a:ea typeface="+mn-ea"/>
          <a:cs typeface="Aperto"/>
        </a:defRPr>
      </a:lvl3pPr>
      <a:lvl4pPr marL="1371600" indent="0" algn="l" defTabSz="457200" rtl="0" eaLnBrk="1" latinLnBrk="0" hangingPunct="1">
        <a:spcBef>
          <a:spcPct val="20000"/>
        </a:spcBef>
        <a:buFont typeface="Arial"/>
        <a:buNone/>
        <a:defRPr sz="2000" kern="1200">
          <a:solidFill>
            <a:schemeClr val="tx1"/>
          </a:solidFill>
          <a:latin typeface="Aperto"/>
          <a:ea typeface="+mn-ea"/>
          <a:cs typeface="Aperto"/>
        </a:defRPr>
      </a:lvl4pPr>
      <a:lvl5pPr marL="1828800" indent="0" algn="l" defTabSz="457200" rtl="0" eaLnBrk="1" latinLnBrk="0" hangingPunct="1">
        <a:spcBef>
          <a:spcPct val="20000"/>
        </a:spcBef>
        <a:buFont typeface="Arial"/>
        <a:buNone/>
        <a:defRPr sz="2000" kern="1200">
          <a:solidFill>
            <a:schemeClr val="tx1"/>
          </a:solidFill>
          <a:latin typeface="Aperto"/>
          <a:ea typeface="+mn-ea"/>
          <a:cs typeface="Apert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20957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849144" y="3522224"/>
            <a:ext cx="841761" cy="369332"/>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4"/>
          <a:stretch>
            <a:fillRect/>
          </a:stretch>
        </p:blipFill>
        <p:spPr>
          <a:xfrm>
            <a:off x="-904875" y="-301625"/>
            <a:ext cx="11239500" cy="7493000"/>
          </a:xfrm>
          <a:prstGeom prst="rect">
            <a:avLst/>
          </a:prstGeom>
        </p:spPr>
      </p:pic>
    </p:spTree>
    <p:extLst>
      <p:ext uri="{BB962C8B-B14F-4D97-AF65-F5344CB8AC3E}">
        <p14:creationId xmlns:p14="http://schemas.microsoft.com/office/powerpoint/2010/main" val="4288397904"/>
      </p:ext>
    </p:extLst>
  </p:cSld>
  <p:clrMap bg1="lt1" tx1="dk1" bg2="lt2" tx2="dk2" accent1="accent1" accent2="accent2" accent3="accent3" accent4="accent4" accent5="accent5" accent6="accent6" hlink="hlink" folHlink="folHlink"/>
  <p:sldLayoutIdLst>
    <p:sldLayoutId id="2147483702" r:id="rId1"/>
    <p:sldLayoutId id="2147483703" r:id="rId2"/>
  </p:sldLayoutIdLst>
  <p:timing>
    <p:tnLst>
      <p:par>
        <p:cTn id="1" dur="indefinite" restart="never" nodeType="tmRoot"/>
      </p:par>
    </p:tnLst>
  </p:timing>
  <p:txStyles>
    <p:titleStyle>
      <a:lvl1pPr algn="l" defTabSz="457200" rtl="0" eaLnBrk="1" latinLnBrk="0" hangingPunct="1">
        <a:spcBef>
          <a:spcPct val="0"/>
        </a:spcBef>
        <a:buNone/>
        <a:defRPr sz="2400" kern="1200">
          <a:solidFill>
            <a:schemeClr val="tx1"/>
          </a:solidFill>
          <a:latin typeface="Aperto"/>
          <a:ea typeface="+mj-ea"/>
          <a:cs typeface="Aperto"/>
        </a:defRPr>
      </a:lvl1pPr>
    </p:titleStyle>
    <p:bodyStyle>
      <a:lvl1pPr marL="0" indent="0" algn="l" defTabSz="457200" rtl="0" eaLnBrk="1" latinLnBrk="0" hangingPunct="1">
        <a:spcBef>
          <a:spcPct val="20000"/>
        </a:spcBef>
        <a:buFont typeface="Arial"/>
        <a:buNone/>
        <a:defRPr sz="2000" kern="1200">
          <a:solidFill>
            <a:schemeClr val="tx1"/>
          </a:solidFill>
          <a:latin typeface="Aperto"/>
          <a:ea typeface="+mn-ea"/>
          <a:cs typeface="Aperto"/>
        </a:defRPr>
      </a:lvl1pPr>
      <a:lvl2pPr marL="457200" indent="0" algn="l" defTabSz="457200" rtl="0" eaLnBrk="1" latinLnBrk="0" hangingPunct="1">
        <a:spcBef>
          <a:spcPct val="20000"/>
        </a:spcBef>
        <a:buFont typeface="Arial"/>
        <a:buNone/>
        <a:defRPr sz="2000" kern="1200">
          <a:solidFill>
            <a:schemeClr val="tx1"/>
          </a:solidFill>
          <a:latin typeface="Aperto"/>
          <a:ea typeface="+mn-ea"/>
          <a:cs typeface="Aperto"/>
        </a:defRPr>
      </a:lvl2pPr>
      <a:lvl3pPr marL="914400" indent="0" algn="l" defTabSz="457200" rtl="0" eaLnBrk="1" latinLnBrk="0" hangingPunct="1">
        <a:spcBef>
          <a:spcPct val="20000"/>
        </a:spcBef>
        <a:buFont typeface="Arial"/>
        <a:buNone/>
        <a:defRPr sz="2000" kern="1200">
          <a:solidFill>
            <a:schemeClr val="tx1"/>
          </a:solidFill>
          <a:latin typeface="Aperto"/>
          <a:ea typeface="+mn-ea"/>
          <a:cs typeface="Aperto"/>
        </a:defRPr>
      </a:lvl3pPr>
      <a:lvl4pPr marL="1371600" indent="0" algn="l" defTabSz="457200" rtl="0" eaLnBrk="1" latinLnBrk="0" hangingPunct="1">
        <a:spcBef>
          <a:spcPct val="20000"/>
        </a:spcBef>
        <a:buFont typeface="Arial"/>
        <a:buNone/>
        <a:defRPr sz="2000" kern="1200">
          <a:solidFill>
            <a:schemeClr val="tx1"/>
          </a:solidFill>
          <a:latin typeface="Aperto"/>
          <a:ea typeface="+mn-ea"/>
          <a:cs typeface="Aperto"/>
        </a:defRPr>
      </a:lvl4pPr>
      <a:lvl5pPr marL="1828800" indent="0" algn="l" defTabSz="457200" rtl="0" eaLnBrk="1" latinLnBrk="0" hangingPunct="1">
        <a:spcBef>
          <a:spcPct val="20000"/>
        </a:spcBef>
        <a:buFont typeface="Arial"/>
        <a:buNone/>
        <a:defRPr sz="2000" kern="1200">
          <a:solidFill>
            <a:schemeClr val="tx1"/>
          </a:solidFill>
          <a:latin typeface="Aperto"/>
          <a:ea typeface="+mn-ea"/>
          <a:cs typeface="Apert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20957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hyperlink" Target="http://bedtfsapp001:8080/tfs/main"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457201" y="2819400"/>
            <a:ext cx="8223249" cy="573904"/>
          </a:xfrm>
          <a:prstGeom prst="rect">
            <a:avLst/>
          </a:prstGeom>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cap="small" dirty="0" smtClean="0">
                <a:effectLst>
                  <a:outerShdw blurRad="38100" dist="38100" dir="2700000" algn="tl">
                    <a:srgbClr val="000000">
                      <a:alpha val="43137"/>
                    </a:srgbClr>
                  </a:outerShdw>
                </a:effectLst>
                <a:latin typeface="Palatino Linotype (Headings)"/>
              </a:rPr>
              <a:t>LogixHealth Coding Standards and Guidelines</a:t>
            </a:r>
            <a:endParaRPr lang="en-US" sz="2400" b="1" cap="small" dirty="0">
              <a:effectLst>
                <a:outerShdw blurRad="38100" dist="38100" dir="2700000" algn="tl">
                  <a:srgbClr val="000000">
                    <a:alpha val="43137"/>
                  </a:srgbClr>
                </a:outerShdw>
              </a:effectLst>
              <a:latin typeface="Palatino Linotype (Headings)"/>
            </a:endParaRPr>
          </a:p>
        </p:txBody>
      </p:sp>
    </p:spTree>
    <p:extLst>
      <p:ext uri="{BB962C8B-B14F-4D97-AF65-F5344CB8AC3E}">
        <p14:creationId xmlns:p14="http://schemas.microsoft.com/office/powerpoint/2010/main" val="6293826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graphicFrame>
        <p:nvGraphicFramePr>
          <p:cNvPr id="4" name="Table 3"/>
          <p:cNvGraphicFramePr>
            <a:graphicFrameLocks noGrp="1"/>
          </p:cNvGraphicFramePr>
          <p:nvPr>
            <p:extLst>
              <p:ext uri="{D42A27DB-BD31-4B8C-83A1-F6EECF244321}">
                <p14:modId xmlns:p14="http://schemas.microsoft.com/office/powerpoint/2010/main" val="475405716"/>
              </p:ext>
            </p:extLst>
          </p:nvPr>
        </p:nvGraphicFramePr>
        <p:xfrm>
          <a:off x="309282" y="1447800"/>
          <a:ext cx="8503920" cy="3048000"/>
        </p:xfrm>
        <a:graphic>
          <a:graphicData uri="http://schemas.openxmlformats.org/drawingml/2006/table">
            <a:tbl>
              <a:tblPr firstRow="1" bandRow="1">
                <a:tableStyleId>{5C22544A-7EE6-4342-B048-85BDC9FD1C3A}</a:tableStyleId>
              </a:tblPr>
              <a:tblGrid>
                <a:gridCol w="8503920"/>
              </a:tblGrid>
              <a:tr h="37084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1" kern="1200" baseline="0" dirty="0" smtClean="0">
                          <a:solidFill>
                            <a:schemeClr val="bg1"/>
                          </a:solidFill>
                          <a:latin typeface="+mn-lt"/>
                          <a:ea typeface="+mn-ea"/>
                          <a:cs typeface="+mn-cs"/>
                        </a:rPr>
                        <a:t>How To – Consume Data Access Enterprise Library – </a:t>
                      </a:r>
                      <a:r>
                        <a:rPr lang="en-US" sz="1500" b="1" kern="1200" baseline="0" dirty="0" err="1" smtClean="0">
                          <a:solidFill>
                            <a:schemeClr val="bg1"/>
                          </a:solidFill>
                          <a:latin typeface="+mn-lt"/>
                          <a:ea typeface="+mn-ea"/>
                          <a:cs typeface="+mn-cs"/>
                        </a:rPr>
                        <a:t>IRepository</a:t>
                      </a:r>
                      <a:r>
                        <a:rPr lang="en-US" sz="1500" b="1" kern="1200" baseline="0" dirty="0" smtClean="0">
                          <a:solidFill>
                            <a:schemeClr val="bg1"/>
                          </a:solidFill>
                          <a:latin typeface="+mn-lt"/>
                          <a:ea typeface="+mn-ea"/>
                          <a:cs typeface="+mn-cs"/>
                        </a:rPr>
                        <a:t>&lt;T&gt;</a:t>
                      </a:r>
                    </a:p>
                  </a:txBody>
                  <a:tcPr>
                    <a:solidFill>
                      <a:schemeClr val="accent5">
                        <a:lumMod val="75000"/>
                      </a:schemeClr>
                    </a:solidFill>
                  </a:tcPr>
                </a:tc>
              </a:tr>
              <a:tr h="370840">
                <a:tc>
                  <a:txBody>
                    <a:bodyPr/>
                    <a:lstStyle/>
                    <a:p>
                      <a:r>
                        <a:rPr lang="en-US" sz="1600" b="0" kern="1200" baseline="0" dirty="0" smtClean="0">
                          <a:solidFill>
                            <a:schemeClr val="tx1"/>
                          </a:solidFill>
                          <a:latin typeface="+mn-lt"/>
                          <a:ea typeface="+mn-ea"/>
                          <a:cs typeface="+mn-cs"/>
                        </a:rPr>
                        <a:t>Methods Definitions in </a:t>
                      </a:r>
                      <a:r>
                        <a:rPr lang="en-US" sz="1600" b="0" kern="1200" baseline="0" dirty="0" err="1" smtClean="0">
                          <a:solidFill>
                            <a:schemeClr val="tx1"/>
                          </a:solidFill>
                          <a:latin typeface="+mn-lt"/>
                          <a:ea typeface="+mn-ea"/>
                          <a:cs typeface="+mn-cs"/>
                        </a:rPr>
                        <a:t>IRepository</a:t>
                      </a:r>
                      <a:r>
                        <a:rPr lang="en-US" sz="1600" b="0" kern="1200" baseline="0" dirty="0" smtClean="0">
                          <a:solidFill>
                            <a:schemeClr val="tx1"/>
                          </a:solidFill>
                          <a:latin typeface="+mn-lt"/>
                          <a:ea typeface="+mn-ea"/>
                          <a:cs typeface="+mn-cs"/>
                        </a:rPr>
                        <a:t>&lt;T&gt; interface</a:t>
                      </a:r>
                    </a:p>
                  </a:txBody>
                  <a:tcPr>
                    <a:noFill/>
                  </a:tcPr>
                </a:tc>
              </a:tr>
              <a:tr h="1696720">
                <a:tc>
                  <a:txBody>
                    <a:bodyPr/>
                    <a:lstStyle/>
                    <a:p>
                      <a:r>
                        <a:rPr lang="en-US" sz="1600" b="1" u="sng" dirty="0" smtClean="0">
                          <a:solidFill>
                            <a:srgbClr val="808080"/>
                          </a:solidFill>
                          <a:latin typeface="Consolas"/>
                        </a:rPr>
                        <a:t>Signature</a:t>
                      </a:r>
                    </a:p>
                    <a:p>
                      <a:r>
                        <a:rPr lang="en-US" sz="1600" dirty="0" smtClean="0">
                          <a:solidFill>
                            <a:srgbClr val="808080"/>
                          </a:solidFill>
                          <a:latin typeface="Consolas"/>
                        </a:rPr>
                        <a:t>///</a:t>
                      </a:r>
                      <a:r>
                        <a:rPr lang="en-US" sz="1600" dirty="0" smtClean="0">
                          <a:solidFill>
                            <a:srgbClr val="008000"/>
                          </a:solidFill>
                          <a:latin typeface="Consolas"/>
                        </a:rPr>
                        <a:t> </a:t>
                      </a:r>
                      <a:r>
                        <a:rPr lang="en-US" sz="1600" dirty="0" smtClean="0">
                          <a:solidFill>
                            <a:srgbClr val="808080"/>
                          </a:solidFill>
                          <a:latin typeface="Consolas"/>
                        </a:rPr>
                        <a:t>&lt;summary&gt;</a:t>
                      </a:r>
                      <a:endParaRPr lang="en-US" sz="1600" dirty="0" smtClean="0">
                        <a:solidFill>
                          <a:srgbClr val="000000"/>
                        </a:solidFill>
                        <a:latin typeface="Consolas"/>
                      </a:endParaRPr>
                    </a:p>
                    <a:p>
                      <a:r>
                        <a:rPr lang="en-US" sz="1600" dirty="0" smtClean="0">
                          <a:solidFill>
                            <a:srgbClr val="808080"/>
                          </a:solidFill>
                          <a:latin typeface="Consolas"/>
                        </a:rPr>
                        <a:t>///</a:t>
                      </a:r>
                      <a:r>
                        <a:rPr lang="en-US" sz="1600" dirty="0" smtClean="0">
                          <a:solidFill>
                            <a:srgbClr val="008000"/>
                          </a:solidFill>
                          <a:latin typeface="Consolas"/>
                        </a:rPr>
                        <a:t> This method fetches all the rows from the respective Table</a:t>
                      </a:r>
                      <a:endParaRPr lang="en-US" sz="1600" dirty="0" smtClean="0">
                        <a:solidFill>
                          <a:srgbClr val="000000"/>
                        </a:solidFill>
                        <a:latin typeface="Consolas"/>
                      </a:endParaRPr>
                    </a:p>
                    <a:p>
                      <a:r>
                        <a:rPr lang="en-US" sz="1600" dirty="0" smtClean="0">
                          <a:solidFill>
                            <a:srgbClr val="808080"/>
                          </a:solidFill>
                          <a:latin typeface="Consolas"/>
                        </a:rPr>
                        <a:t>///</a:t>
                      </a:r>
                      <a:r>
                        <a:rPr lang="en-US" sz="1600" dirty="0" smtClean="0">
                          <a:solidFill>
                            <a:srgbClr val="008000"/>
                          </a:solidFill>
                          <a:latin typeface="Consolas"/>
                        </a:rPr>
                        <a:t> </a:t>
                      </a:r>
                      <a:r>
                        <a:rPr lang="en-US" sz="1600" dirty="0" smtClean="0">
                          <a:solidFill>
                            <a:srgbClr val="808080"/>
                          </a:solidFill>
                          <a:latin typeface="Consolas"/>
                        </a:rPr>
                        <a:t>&lt;/summary&gt;</a:t>
                      </a:r>
                      <a:endParaRPr lang="en-US" sz="1600" dirty="0" smtClean="0">
                        <a:solidFill>
                          <a:srgbClr val="000000"/>
                        </a:solidFill>
                        <a:latin typeface="Consolas"/>
                      </a:endParaRPr>
                    </a:p>
                    <a:p>
                      <a:r>
                        <a:rPr lang="en-US" sz="1600" dirty="0" smtClean="0">
                          <a:solidFill>
                            <a:srgbClr val="808080"/>
                          </a:solidFill>
                          <a:latin typeface="Consolas"/>
                        </a:rPr>
                        <a:t>///</a:t>
                      </a:r>
                      <a:r>
                        <a:rPr lang="en-US" sz="1600" dirty="0" smtClean="0">
                          <a:solidFill>
                            <a:srgbClr val="008000"/>
                          </a:solidFill>
                          <a:latin typeface="Consolas"/>
                        </a:rPr>
                        <a:t> </a:t>
                      </a:r>
                      <a:r>
                        <a:rPr lang="en-US" sz="1600" dirty="0" smtClean="0">
                          <a:solidFill>
                            <a:srgbClr val="808080"/>
                          </a:solidFill>
                          <a:latin typeface="Consolas"/>
                        </a:rPr>
                        <a:t>&lt;returns&gt;</a:t>
                      </a:r>
                      <a:r>
                        <a:rPr lang="en-US" sz="1600" dirty="0" smtClean="0">
                          <a:solidFill>
                            <a:srgbClr val="008000"/>
                          </a:solidFill>
                          <a:latin typeface="Consolas"/>
                        </a:rPr>
                        <a:t>collection of entities</a:t>
                      </a:r>
                      <a:r>
                        <a:rPr lang="en-US" sz="1600" dirty="0" smtClean="0">
                          <a:solidFill>
                            <a:srgbClr val="808080"/>
                          </a:solidFill>
                          <a:latin typeface="Consolas"/>
                        </a:rPr>
                        <a:t>&lt;/returns&gt;</a:t>
                      </a:r>
                      <a:endParaRPr lang="en-US" sz="1600" dirty="0" smtClean="0">
                        <a:solidFill>
                          <a:srgbClr val="000000"/>
                        </a:solidFill>
                        <a:latin typeface="Consolas"/>
                      </a:endParaRPr>
                    </a:p>
                    <a:p>
                      <a:r>
                        <a:rPr lang="en-US" sz="1600" dirty="0" err="1" smtClean="0">
                          <a:solidFill>
                            <a:srgbClr val="000000"/>
                          </a:solidFill>
                          <a:latin typeface="Consolas"/>
                        </a:rPr>
                        <a:t>System.Collections.Generic.ICollection</a:t>
                      </a:r>
                      <a:r>
                        <a:rPr lang="en-US" sz="1600" dirty="0" smtClean="0">
                          <a:solidFill>
                            <a:srgbClr val="000000"/>
                          </a:solidFill>
                          <a:latin typeface="Consolas"/>
                        </a:rPr>
                        <a:t>&lt;T&gt; </a:t>
                      </a:r>
                      <a:r>
                        <a:rPr lang="en-US" sz="1600" dirty="0" err="1" smtClean="0">
                          <a:solidFill>
                            <a:srgbClr val="000000"/>
                          </a:solidFill>
                          <a:latin typeface="Consolas"/>
                        </a:rPr>
                        <a:t>AllRecords</a:t>
                      </a:r>
                      <a:r>
                        <a:rPr lang="en-US" sz="1600" dirty="0" smtClean="0">
                          <a:solidFill>
                            <a:srgbClr val="000000"/>
                          </a:solidFill>
                          <a:latin typeface="Consolas"/>
                        </a:rPr>
                        <a:t>();</a:t>
                      </a:r>
                      <a:endParaRPr lang="en-US" sz="1600" b="0" kern="1200" baseline="0" dirty="0" smtClean="0">
                        <a:solidFill>
                          <a:schemeClr val="tx1"/>
                        </a:solidFill>
                        <a:latin typeface="+mn-lt"/>
                        <a:ea typeface="+mn-ea"/>
                        <a:cs typeface="+mn-cs"/>
                      </a:endParaRPr>
                    </a:p>
                  </a:txBody>
                  <a:tcPr>
                    <a:noFill/>
                  </a:tcPr>
                </a:tc>
              </a:tr>
              <a:tr h="370840">
                <a:tc>
                  <a:txBody>
                    <a:bodyPr/>
                    <a:lstStyle/>
                    <a:p>
                      <a:r>
                        <a:rPr lang="en-US" sz="1600" b="1" u="sng" dirty="0" smtClean="0">
                          <a:solidFill>
                            <a:srgbClr val="808080"/>
                          </a:solidFill>
                          <a:latin typeface="Consolas"/>
                        </a:rPr>
                        <a:t>Example</a:t>
                      </a:r>
                    </a:p>
                    <a:p>
                      <a:r>
                        <a:rPr lang="en-US" sz="1800" dirty="0" err="1" smtClean="0">
                          <a:solidFill>
                            <a:schemeClr val="accent5">
                              <a:lumMod val="75000"/>
                            </a:schemeClr>
                          </a:solidFill>
                          <a:latin typeface="Consolas"/>
                        </a:rPr>
                        <a:t>ICollection</a:t>
                      </a:r>
                      <a:r>
                        <a:rPr lang="en-US" sz="1800" dirty="0" smtClean="0">
                          <a:solidFill>
                            <a:srgbClr val="000000"/>
                          </a:solidFill>
                          <a:latin typeface="Consolas"/>
                        </a:rPr>
                        <a:t>&lt;</a:t>
                      </a:r>
                      <a:r>
                        <a:rPr lang="en-US" sz="1800" dirty="0" err="1" smtClean="0">
                          <a:solidFill>
                            <a:schemeClr val="accent5">
                              <a:lumMod val="75000"/>
                            </a:schemeClr>
                          </a:solidFill>
                          <a:latin typeface="Consolas"/>
                        </a:rPr>
                        <a:t>ApplicationArea</a:t>
                      </a:r>
                      <a:r>
                        <a:rPr lang="en-US" sz="1800" dirty="0" smtClean="0">
                          <a:solidFill>
                            <a:srgbClr val="000000"/>
                          </a:solidFill>
                          <a:latin typeface="Consolas"/>
                        </a:rPr>
                        <a:t>&gt; </a:t>
                      </a:r>
                      <a:r>
                        <a:rPr lang="en-US" sz="1800" kern="1200" dirty="0" err="1" smtClean="0">
                          <a:solidFill>
                            <a:schemeClr val="dk1"/>
                          </a:solidFill>
                          <a:latin typeface="+mn-lt"/>
                          <a:ea typeface="+mn-ea"/>
                          <a:cs typeface="+mn-cs"/>
                        </a:rPr>
                        <a:t>applicationAreas</a:t>
                      </a:r>
                      <a:r>
                        <a:rPr lang="en-US" sz="1800" kern="1200" dirty="0" smtClean="0">
                          <a:solidFill>
                            <a:schemeClr val="dk1"/>
                          </a:solidFill>
                          <a:latin typeface="+mn-lt"/>
                          <a:ea typeface="+mn-ea"/>
                          <a:cs typeface="+mn-cs"/>
                        </a:rPr>
                        <a:t> = </a:t>
                      </a:r>
                      <a:r>
                        <a:rPr lang="en-US" sz="1800" kern="1200" dirty="0" err="1" smtClean="0">
                          <a:solidFill>
                            <a:schemeClr val="dk1"/>
                          </a:solidFill>
                          <a:latin typeface="+mn-lt"/>
                          <a:ea typeface="+mn-ea"/>
                          <a:cs typeface="+mn-cs"/>
                        </a:rPr>
                        <a:t>repository.AllRecords</a:t>
                      </a:r>
                      <a:r>
                        <a:rPr lang="en-US" sz="1800" kern="1200" dirty="0" smtClean="0">
                          <a:solidFill>
                            <a:schemeClr val="dk1"/>
                          </a:solidFill>
                          <a:latin typeface="+mn-lt"/>
                          <a:ea typeface="+mn-ea"/>
                          <a:cs typeface="+mn-cs"/>
                        </a:rPr>
                        <a:t>();</a:t>
                      </a:r>
                      <a:endParaRPr lang="en-US" sz="1600" b="0" u="none" kern="1200" baseline="0" dirty="0" smtClean="0">
                        <a:solidFill>
                          <a:schemeClr val="tx1"/>
                        </a:solidFill>
                        <a:latin typeface="+mn-lt"/>
                        <a:ea typeface="+mn-ea"/>
                        <a:cs typeface="+mn-cs"/>
                      </a:endParaRPr>
                    </a:p>
                  </a:txBody>
                  <a:tcPr>
                    <a:noFill/>
                  </a:tcPr>
                </a:tc>
              </a:tr>
            </a:tbl>
          </a:graphicData>
        </a:graphic>
      </p:graphicFrame>
    </p:spTree>
    <p:extLst>
      <p:ext uri="{BB962C8B-B14F-4D97-AF65-F5344CB8AC3E}">
        <p14:creationId xmlns:p14="http://schemas.microsoft.com/office/powerpoint/2010/main" val="4024942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graphicFrame>
        <p:nvGraphicFramePr>
          <p:cNvPr id="4" name="Table 3"/>
          <p:cNvGraphicFramePr>
            <a:graphicFrameLocks noGrp="1"/>
          </p:cNvGraphicFramePr>
          <p:nvPr>
            <p:extLst>
              <p:ext uri="{D42A27DB-BD31-4B8C-83A1-F6EECF244321}">
                <p14:modId xmlns:p14="http://schemas.microsoft.com/office/powerpoint/2010/main" val="1807420472"/>
              </p:ext>
            </p:extLst>
          </p:nvPr>
        </p:nvGraphicFramePr>
        <p:xfrm>
          <a:off x="309282" y="1447800"/>
          <a:ext cx="8503920" cy="4267200"/>
        </p:xfrm>
        <a:graphic>
          <a:graphicData uri="http://schemas.openxmlformats.org/drawingml/2006/table">
            <a:tbl>
              <a:tblPr firstRow="1" bandRow="1">
                <a:tableStyleId>{5C22544A-7EE6-4342-B048-85BDC9FD1C3A}</a:tableStyleId>
              </a:tblPr>
              <a:tblGrid>
                <a:gridCol w="8503920"/>
              </a:tblGrid>
              <a:tr h="37084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1" kern="1200" baseline="0" dirty="0" smtClean="0">
                          <a:solidFill>
                            <a:schemeClr val="bg1"/>
                          </a:solidFill>
                          <a:latin typeface="+mn-lt"/>
                          <a:ea typeface="+mn-ea"/>
                          <a:cs typeface="+mn-cs"/>
                        </a:rPr>
                        <a:t>How To – Consume Data Access Enterprise Library – </a:t>
                      </a:r>
                      <a:r>
                        <a:rPr lang="en-US" sz="1500" b="1" kern="1200" baseline="0" dirty="0" err="1" smtClean="0">
                          <a:solidFill>
                            <a:schemeClr val="bg1"/>
                          </a:solidFill>
                          <a:latin typeface="+mn-lt"/>
                          <a:ea typeface="+mn-ea"/>
                          <a:cs typeface="+mn-cs"/>
                        </a:rPr>
                        <a:t>IRepository</a:t>
                      </a:r>
                      <a:r>
                        <a:rPr lang="en-US" sz="1500" b="1" kern="1200" baseline="0" dirty="0" smtClean="0">
                          <a:solidFill>
                            <a:schemeClr val="bg1"/>
                          </a:solidFill>
                          <a:latin typeface="+mn-lt"/>
                          <a:ea typeface="+mn-ea"/>
                          <a:cs typeface="+mn-cs"/>
                        </a:rPr>
                        <a:t>&lt;T&gt;</a:t>
                      </a:r>
                    </a:p>
                  </a:txBody>
                  <a:tcPr>
                    <a:solidFill>
                      <a:schemeClr val="accent5">
                        <a:lumMod val="75000"/>
                      </a:schemeClr>
                    </a:solidFill>
                  </a:tcPr>
                </a:tc>
              </a:tr>
              <a:tr h="370840">
                <a:tc>
                  <a:txBody>
                    <a:bodyPr/>
                    <a:lstStyle/>
                    <a:p>
                      <a:r>
                        <a:rPr lang="en-US" sz="1600" b="0" kern="1200" baseline="0" dirty="0" smtClean="0">
                          <a:solidFill>
                            <a:schemeClr val="tx1"/>
                          </a:solidFill>
                          <a:latin typeface="+mn-lt"/>
                          <a:ea typeface="+mn-ea"/>
                          <a:cs typeface="+mn-cs"/>
                        </a:rPr>
                        <a:t>Methods Definitions in </a:t>
                      </a:r>
                      <a:r>
                        <a:rPr lang="en-US" sz="1600" b="0" kern="1200" baseline="0" dirty="0" err="1" smtClean="0">
                          <a:solidFill>
                            <a:schemeClr val="tx1"/>
                          </a:solidFill>
                          <a:latin typeface="+mn-lt"/>
                          <a:ea typeface="+mn-ea"/>
                          <a:cs typeface="+mn-cs"/>
                        </a:rPr>
                        <a:t>IRepository</a:t>
                      </a:r>
                      <a:r>
                        <a:rPr lang="en-US" sz="1600" b="0" kern="1200" baseline="0" dirty="0" smtClean="0">
                          <a:solidFill>
                            <a:schemeClr val="tx1"/>
                          </a:solidFill>
                          <a:latin typeface="+mn-lt"/>
                          <a:ea typeface="+mn-ea"/>
                          <a:cs typeface="+mn-cs"/>
                        </a:rPr>
                        <a:t>&lt;T&gt; interface</a:t>
                      </a:r>
                    </a:p>
                  </a:txBody>
                  <a:tcPr>
                    <a:noFill/>
                  </a:tcPr>
                </a:tc>
              </a:tr>
              <a:tr h="1696720">
                <a:tc>
                  <a:txBody>
                    <a:bodyPr/>
                    <a:lstStyle/>
                    <a:p>
                      <a:r>
                        <a:rPr lang="en-US" sz="1600" b="1" u="sng" dirty="0" smtClean="0">
                          <a:solidFill>
                            <a:srgbClr val="808080"/>
                          </a:solidFill>
                          <a:latin typeface="Consolas"/>
                        </a:rPr>
                        <a:t>Signature</a:t>
                      </a:r>
                    </a:p>
                    <a:p>
                      <a:r>
                        <a:rPr lang="en-US" sz="1200" dirty="0" smtClean="0">
                          <a:solidFill>
                            <a:srgbClr val="808080"/>
                          </a:solidFill>
                          <a:latin typeface="Consolas"/>
                        </a:rPr>
                        <a:t>///</a:t>
                      </a:r>
                      <a:r>
                        <a:rPr lang="en-US" sz="1200" dirty="0" smtClean="0">
                          <a:solidFill>
                            <a:srgbClr val="008000"/>
                          </a:solidFill>
                          <a:latin typeface="Consolas"/>
                        </a:rPr>
                        <a:t> </a:t>
                      </a:r>
                      <a:r>
                        <a:rPr lang="en-US" sz="1200" dirty="0" smtClean="0">
                          <a:solidFill>
                            <a:srgbClr val="808080"/>
                          </a:solidFill>
                          <a:latin typeface="Consolas"/>
                        </a:rPr>
                        <a:t>&lt;summary&gt;</a:t>
                      </a:r>
                      <a:endParaRPr lang="en-US" sz="1200" dirty="0" smtClean="0">
                        <a:solidFill>
                          <a:srgbClr val="000000"/>
                        </a:solidFill>
                        <a:latin typeface="Consolas"/>
                      </a:endParaRPr>
                    </a:p>
                    <a:p>
                      <a:r>
                        <a:rPr lang="en-US" sz="1200" dirty="0" smtClean="0">
                          <a:solidFill>
                            <a:srgbClr val="808080"/>
                          </a:solidFill>
                          <a:latin typeface="Consolas"/>
                        </a:rPr>
                        <a:t>///</a:t>
                      </a:r>
                      <a:r>
                        <a:rPr lang="en-US" sz="1200" dirty="0" smtClean="0">
                          <a:solidFill>
                            <a:srgbClr val="008000"/>
                          </a:solidFill>
                          <a:latin typeface="Consolas"/>
                        </a:rPr>
                        <a:t> This method fetches all the rows from the respective Table based on the where clause</a:t>
                      </a:r>
                      <a:endParaRPr lang="en-US" sz="1200" dirty="0" smtClean="0">
                        <a:solidFill>
                          <a:srgbClr val="000000"/>
                        </a:solidFill>
                        <a:latin typeface="Consolas"/>
                      </a:endParaRPr>
                    </a:p>
                    <a:p>
                      <a:r>
                        <a:rPr lang="en-US" sz="1200" dirty="0" smtClean="0">
                          <a:solidFill>
                            <a:srgbClr val="808080"/>
                          </a:solidFill>
                          <a:latin typeface="Consolas"/>
                        </a:rPr>
                        <a:t>///</a:t>
                      </a:r>
                      <a:r>
                        <a:rPr lang="en-US" sz="1200" dirty="0" smtClean="0">
                          <a:solidFill>
                            <a:srgbClr val="008000"/>
                          </a:solidFill>
                          <a:latin typeface="Consolas"/>
                        </a:rPr>
                        <a:t> </a:t>
                      </a:r>
                      <a:r>
                        <a:rPr lang="en-US" sz="1200" dirty="0" smtClean="0">
                          <a:solidFill>
                            <a:srgbClr val="808080"/>
                          </a:solidFill>
                          <a:latin typeface="Consolas"/>
                        </a:rPr>
                        <a:t>&lt;/summary&gt;</a:t>
                      </a:r>
                      <a:endParaRPr lang="en-US" sz="1200" dirty="0" smtClean="0">
                        <a:solidFill>
                          <a:srgbClr val="000000"/>
                        </a:solidFill>
                        <a:latin typeface="Consolas"/>
                      </a:endParaRPr>
                    </a:p>
                    <a:p>
                      <a:r>
                        <a:rPr lang="en-US" sz="1200" dirty="0" smtClean="0">
                          <a:solidFill>
                            <a:srgbClr val="808080"/>
                          </a:solidFill>
                          <a:latin typeface="Consolas"/>
                        </a:rPr>
                        <a:t>///</a:t>
                      </a:r>
                      <a:r>
                        <a:rPr lang="en-US" sz="1200" dirty="0" smtClean="0">
                          <a:solidFill>
                            <a:srgbClr val="008000"/>
                          </a:solidFill>
                          <a:latin typeface="Consolas"/>
                        </a:rPr>
                        <a:t> </a:t>
                      </a:r>
                      <a:r>
                        <a:rPr lang="en-US" sz="1200" dirty="0" smtClean="0">
                          <a:solidFill>
                            <a:srgbClr val="808080"/>
                          </a:solidFill>
                          <a:latin typeface="Consolas"/>
                        </a:rPr>
                        <a:t>&lt;</a:t>
                      </a:r>
                      <a:r>
                        <a:rPr lang="en-US" sz="1200" dirty="0" err="1" smtClean="0">
                          <a:solidFill>
                            <a:srgbClr val="808080"/>
                          </a:solidFill>
                          <a:latin typeface="Consolas"/>
                        </a:rPr>
                        <a:t>param</a:t>
                      </a:r>
                      <a:r>
                        <a:rPr lang="en-US" sz="1200" dirty="0" smtClean="0">
                          <a:solidFill>
                            <a:srgbClr val="808080"/>
                          </a:solidFill>
                          <a:latin typeface="Consolas"/>
                        </a:rPr>
                        <a:t> name="</a:t>
                      </a:r>
                      <a:r>
                        <a:rPr lang="en-US" sz="1200" dirty="0" smtClean="0">
                          <a:solidFill>
                            <a:srgbClr val="000000"/>
                          </a:solidFill>
                          <a:latin typeface="Consolas"/>
                        </a:rPr>
                        <a:t>where</a:t>
                      </a:r>
                      <a:r>
                        <a:rPr lang="en-US" sz="1200" dirty="0" smtClean="0">
                          <a:solidFill>
                            <a:srgbClr val="808080"/>
                          </a:solidFill>
                          <a:latin typeface="Consolas"/>
                        </a:rPr>
                        <a:t>"&gt;</a:t>
                      </a:r>
                      <a:r>
                        <a:rPr lang="en-US" sz="1200" dirty="0" smtClean="0">
                          <a:solidFill>
                            <a:srgbClr val="008000"/>
                          </a:solidFill>
                          <a:latin typeface="Consolas"/>
                        </a:rPr>
                        <a:t>filters</a:t>
                      </a:r>
                      <a:r>
                        <a:rPr lang="en-US" sz="1200" dirty="0" smtClean="0">
                          <a:solidFill>
                            <a:srgbClr val="808080"/>
                          </a:solidFill>
                          <a:latin typeface="Consolas"/>
                        </a:rPr>
                        <a:t>&lt;/</a:t>
                      </a:r>
                      <a:r>
                        <a:rPr lang="en-US" sz="1200" dirty="0" err="1" smtClean="0">
                          <a:solidFill>
                            <a:srgbClr val="808080"/>
                          </a:solidFill>
                          <a:latin typeface="Consolas"/>
                        </a:rPr>
                        <a:t>param</a:t>
                      </a:r>
                      <a:r>
                        <a:rPr lang="en-US" sz="1200" dirty="0" smtClean="0">
                          <a:solidFill>
                            <a:srgbClr val="808080"/>
                          </a:solidFill>
                          <a:latin typeface="Consolas"/>
                        </a:rPr>
                        <a:t>&gt;</a:t>
                      </a:r>
                      <a:endParaRPr lang="en-US" sz="1200" dirty="0" smtClean="0">
                        <a:solidFill>
                          <a:srgbClr val="000000"/>
                        </a:solidFill>
                        <a:latin typeface="Consolas"/>
                      </a:endParaRPr>
                    </a:p>
                    <a:p>
                      <a:r>
                        <a:rPr lang="en-US" sz="1200" dirty="0" smtClean="0">
                          <a:solidFill>
                            <a:srgbClr val="808080"/>
                          </a:solidFill>
                          <a:latin typeface="Consolas"/>
                        </a:rPr>
                        <a:t>///</a:t>
                      </a:r>
                      <a:r>
                        <a:rPr lang="en-US" sz="1200" dirty="0" smtClean="0">
                          <a:solidFill>
                            <a:srgbClr val="008000"/>
                          </a:solidFill>
                          <a:latin typeface="Consolas"/>
                        </a:rPr>
                        <a:t> </a:t>
                      </a:r>
                      <a:r>
                        <a:rPr lang="en-US" sz="1200" dirty="0" smtClean="0">
                          <a:solidFill>
                            <a:srgbClr val="808080"/>
                          </a:solidFill>
                          <a:latin typeface="Consolas"/>
                        </a:rPr>
                        <a:t>&lt;returns&gt;</a:t>
                      </a:r>
                      <a:r>
                        <a:rPr lang="en-US" sz="1200" dirty="0" smtClean="0">
                          <a:solidFill>
                            <a:srgbClr val="008000"/>
                          </a:solidFill>
                          <a:latin typeface="Consolas"/>
                        </a:rPr>
                        <a:t>collection of entities</a:t>
                      </a:r>
                      <a:r>
                        <a:rPr lang="en-US" sz="1200" dirty="0" smtClean="0">
                          <a:solidFill>
                            <a:srgbClr val="808080"/>
                          </a:solidFill>
                          <a:latin typeface="Consolas"/>
                        </a:rPr>
                        <a:t>&lt;/returns&gt;</a:t>
                      </a:r>
                      <a:endParaRPr lang="en-US" sz="1200" dirty="0" smtClean="0">
                        <a:solidFill>
                          <a:srgbClr val="000000"/>
                        </a:solidFill>
                        <a:latin typeface="Consolas"/>
                      </a:endParaRPr>
                    </a:p>
                    <a:p>
                      <a:r>
                        <a:rPr lang="en-US" sz="1200" dirty="0" err="1" smtClean="0">
                          <a:solidFill>
                            <a:srgbClr val="000000"/>
                          </a:solidFill>
                          <a:latin typeface="Consolas"/>
                        </a:rPr>
                        <a:t>ICollection</a:t>
                      </a:r>
                      <a:r>
                        <a:rPr lang="en-US" sz="1200" dirty="0" smtClean="0">
                          <a:solidFill>
                            <a:srgbClr val="000000"/>
                          </a:solidFill>
                          <a:latin typeface="Consolas"/>
                        </a:rPr>
                        <a:t>&lt;T&gt; </a:t>
                      </a:r>
                      <a:r>
                        <a:rPr lang="en-US" sz="1200" dirty="0" err="1" smtClean="0">
                          <a:solidFill>
                            <a:srgbClr val="000000"/>
                          </a:solidFill>
                          <a:latin typeface="Consolas"/>
                        </a:rPr>
                        <a:t>FindRecords</a:t>
                      </a:r>
                      <a:r>
                        <a:rPr lang="en-US" sz="1200" dirty="0" smtClean="0">
                          <a:solidFill>
                            <a:srgbClr val="000000"/>
                          </a:solidFill>
                          <a:latin typeface="Consolas"/>
                        </a:rPr>
                        <a:t>(</a:t>
                      </a:r>
                      <a:r>
                        <a:rPr lang="en-US" sz="1200" dirty="0" err="1" smtClean="0">
                          <a:solidFill>
                            <a:srgbClr val="000000"/>
                          </a:solidFill>
                          <a:latin typeface="Consolas"/>
                        </a:rPr>
                        <a:t>System.Linq.Expressions.Expression</a:t>
                      </a:r>
                      <a:r>
                        <a:rPr lang="en-US" sz="1200" dirty="0" smtClean="0">
                          <a:solidFill>
                            <a:srgbClr val="000000"/>
                          </a:solidFill>
                          <a:latin typeface="Consolas"/>
                        </a:rPr>
                        <a:t>&lt;</a:t>
                      </a:r>
                      <a:r>
                        <a:rPr lang="en-US" sz="1200" dirty="0" err="1" smtClean="0">
                          <a:solidFill>
                            <a:srgbClr val="000000"/>
                          </a:solidFill>
                          <a:latin typeface="Consolas"/>
                        </a:rPr>
                        <a:t>System.Func</a:t>
                      </a:r>
                      <a:r>
                        <a:rPr lang="en-US" sz="1200" dirty="0" smtClean="0">
                          <a:solidFill>
                            <a:srgbClr val="000000"/>
                          </a:solidFill>
                          <a:latin typeface="Consolas"/>
                        </a:rPr>
                        <a:t>&lt;T, </a:t>
                      </a:r>
                      <a:r>
                        <a:rPr lang="en-US" sz="1200" dirty="0" smtClean="0">
                          <a:solidFill>
                            <a:srgbClr val="0000FF"/>
                          </a:solidFill>
                          <a:latin typeface="Consolas"/>
                        </a:rPr>
                        <a:t>bool</a:t>
                      </a:r>
                      <a:r>
                        <a:rPr lang="en-US" sz="1200" dirty="0" smtClean="0">
                          <a:solidFill>
                            <a:srgbClr val="000000"/>
                          </a:solidFill>
                          <a:latin typeface="Consolas"/>
                        </a:rPr>
                        <a:t>&gt;&gt; where);</a:t>
                      </a:r>
                      <a:endParaRPr lang="en-US" sz="1200" b="0" kern="1200" baseline="0" dirty="0" smtClean="0">
                        <a:solidFill>
                          <a:schemeClr val="tx1"/>
                        </a:solidFill>
                        <a:latin typeface="+mn-lt"/>
                        <a:ea typeface="+mn-ea"/>
                        <a:cs typeface="+mn-cs"/>
                      </a:endParaRPr>
                    </a:p>
                  </a:txBody>
                  <a:tcPr>
                    <a:noFill/>
                  </a:tcPr>
                </a:tc>
              </a:tr>
              <a:tr h="370840">
                <a:tc>
                  <a:txBody>
                    <a:bodyPr/>
                    <a:lstStyle/>
                    <a:p>
                      <a:r>
                        <a:rPr lang="en-US" sz="1600" b="1" u="sng" dirty="0" smtClean="0">
                          <a:solidFill>
                            <a:srgbClr val="808080"/>
                          </a:solidFill>
                          <a:latin typeface="Consolas"/>
                        </a:rPr>
                        <a:t>Example</a:t>
                      </a:r>
                    </a:p>
                    <a:p>
                      <a:r>
                        <a:rPr lang="en-US" sz="1400" dirty="0" err="1" smtClean="0">
                          <a:solidFill>
                            <a:schemeClr val="accent5">
                              <a:lumMod val="75000"/>
                            </a:schemeClr>
                          </a:solidFill>
                          <a:latin typeface="Consolas"/>
                        </a:rPr>
                        <a:t>ICollection</a:t>
                      </a:r>
                      <a:r>
                        <a:rPr lang="en-US" sz="1400" dirty="0" smtClean="0">
                          <a:solidFill>
                            <a:srgbClr val="000000"/>
                          </a:solidFill>
                          <a:latin typeface="Consolas"/>
                        </a:rPr>
                        <a:t>&lt;</a:t>
                      </a:r>
                      <a:r>
                        <a:rPr lang="en-US" sz="1400" dirty="0" err="1" smtClean="0">
                          <a:solidFill>
                            <a:schemeClr val="accent5">
                              <a:lumMod val="75000"/>
                            </a:schemeClr>
                          </a:solidFill>
                          <a:latin typeface="Consolas"/>
                        </a:rPr>
                        <a:t>ApplicationArea</a:t>
                      </a:r>
                      <a:r>
                        <a:rPr lang="en-US" sz="1400" dirty="0" smtClean="0">
                          <a:solidFill>
                            <a:srgbClr val="000000"/>
                          </a:solidFill>
                          <a:latin typeface="Consolas"/>
                        </a:rPr>
                        <a:t>&gt; </a:t>
                      </a:r>
                      <a:r>
                        <a:rPr lang="en-US" sz="1400" kern="1200" dirty="0" err="1" smtClean="0">
                          <a:solidFill>
                            <a:schemeClr val="dk1"/>
                          </a:solidFill>
                          <a:latin typeface="+mn-lt"/>
                          <a:ea typeface="+mn-ea"/>
                          <a:cs typeface="+mn-cs"/>
                        </a:rPr>
                        <a:t>applicationAreas</a:t>
                      </a:r>
                      <a:r>
                        <a:rPr lang="en-US" sz="1400" kern="1200" baseline="0" dirty="0" smtClean="0">
                          <a:solidFill>
                            <a:schemeClr val="dk1"/>
                          </a:solidFill>
                          <a:latin typeface="+mn-lt"/>
                          <a:ea typeface="+mn-ea"/>
                          <a:cs typeface="+mn-cs"/>
                        </a:rPr>
                        <a:t> </a:t>
                      </a:r>
                      <a:r>
                        <a:rPr lang="en-US" sz="1400" kern="1200" dirty="0" smtClean="0">
                          <a:solidFill>
                            <a:schemeClr val="dk1"/>
                          </a:solidFill>
                          <a:latin typeface="+mn-lt"/>
                          <a:ea typeface="+mn-ea"/>
                          <a:cs typeface="+mn-cs"/>
                        </a:rPr>
                        <a:t>= </a:t>
                      </a:r>
                      <a:r>
                        <a:rPr lang="en-US" sz="1400" dirty="0" err="1" smtClean="0">
                          <a:solidFill>
                            <a:srgbClr val="000000"/>
                          </a:solidFill>
                          <a:latin typeface="Consolas"/>
                        </a:rPr>
                        <a:t>repository.FindRecords</a:t>
                      </a:r>
                      <a:endParaRPr lang="en-US" sz="1400" dirty="0" smtClean="0">
                        <a:solidFill>
                          <a:srgbClr val="000000"/>
                        </a:solidFill>
                        <a:latin typeface="Consolas"/>
                      </a:endParaRPr>
                    </a:p>
                    <a:p>
                      <a:r>
                        <a:rPr lang="en-US" sz="1400" dirty="0" smtClean="0">
                          <a:solidFill>
                            <a:srgbClr val="000000"/>
                          </a:solidFill>
                          <a:latin typeface="Consolas"/>
                        </a:rPr>
                        <a:t>                (</a:t>
                      </a:r>
                    </a:p>
                    <a:p>
                      <a:r>
                        <a:rPr lang="en-US" sz="1400" dirty="0" smtClean="0">
                          <a:solidFill>
                            <a:srgbClr val="000000"/>
                          </a:solidFill>
                          <a:latin typeface="Consolas"/>
                        </a:rPr>
                        <a:t>                    x =&gt; </a:t>
                      </a:r>
                    </a:p>
                    <a:p>
                      <a:r>
                        <a:rPr lang="en-US" sz="1400" dirty="0" smtClean="0">
                          <a:solidFill>
                            <a:srgbClr val="000000"/>
                          </a:solidFill>
                          <a:latin typeface="Consolas"/>
                        </a:rPr>
                        <a:t>                        </a:t>
                      </a:r>
                      <a:r>
                        <a:rPr lang="en-US" sz="1400" dirty="0" err="1" smtClean="0">
                          <a:solidFill>
                            <a:srgbClr val="000000"/>
                          </a:solidFill>
                          <a:latin typeface="Consolas"/>
                        </a:rPr>
                        <a:t>x.Id</a:t>
                      </a:r>
                      <a:r>
                        <a:rPr lang="en-US" sz="1400" dirty="0" smtClean="0">
                          <a:solidFill>
                            <a:srgbClr val="000000"/>
                          </a:solidFill>
                          <a:latin typeface="Consolas"/>
                        </a:rPr>
                        <a:t> == 17 &amp;&amp; </a:t>
                      </a:r>
                    </a:p>
                    <a:p>
                      <a:r>
                        <a:rPr lang="en-US" sz="1400" dirty="0" smtClean="0">
                          <a:solidFill>
                            <a:srgbClr val="000000"/>
                          </a:solidFill>
                          <a:latin typeface="Consolas"/>
                        </a:rPr>
                        <a:t>                        </a:t>
                      </a:r>
                      <a:r>
                        <a:rPr lang="en-US" sz="1400" dirty="0" err="1" smtClean="0">
                          <a:solidFill>
                            <a:srgbClr val="000000"/>
                          </a:solidFill>
                          <a:latin typeface="Consolas"/>
                        </a:rPr>
                        <a:t>x.AreaName</a:t>
                      </a:r>
                      <a:r>
                        <a:rPr lang="en-US" sz="1400" dirty="0" smtClean="0">
                          <a:solidFill>
                            <a:srgbClr val="000000"/>
                          </a:solidFill>
                          <a:latin typeface="Consolas"/>
                        </a:rPr>
                        <a:t> == </a:t>
                      </a:r>
                      <a:r>
                        <a:rPr lang="en-US" sz="1400" dirty="0" smtClean="0">
                          <a:solidFill>
                            <a:srgbClr val="A31515"/>
                          </a:solidFill>
                          <a:latin typeface="Consolas"/>
                        </a:rPr>
                        <a:t>"R2C1"</a:t>
                      </a:r>
                      <a:r>
                        <a:rPr lang="en-US" sz="1400" dirty="0" smtClean="0">
                          <a:solidFill>
                            <a:srgbClr val="000000"/>
                          </a:solidFill>
                          <a:latin typeface="Consolas"/>
                        </a:rPr>
                        <a:t> &amp;&amp; </a:t>
                      </a:r>
                    </a:p>
                    <a:p>
                      <a:r>
                        <a:rPr lang="en-US" sz="1400" dirty="0" smtClean="0">
                          <a:solidFill>
                            <a:srgbClr val="000000"/>
                          </a:solidFill>
                          <a:latin typeface="Consolas"/>
                        </a:rPr>
                        <a:t>                        </a:t>
                      </a:r>
                      <a:r>
                        <a:rPr lang="en-US" sz="1400" dirty="0" err="1" smtClean="0">
                          <a:solidFill>
                            <a:srgbClr val="000000"/>
                          </a:solidFill>
                          <a:latin typeface="Consolas"/>
                        </a:rPr>
                        <a:t>x.UrlAction</a:t>
                      </a:r>
                      <a:r>
                        <a:rPr lang="en-US" sz="1400" dirty="0" smtClean="0">
                          <a:solidFill>
                            <a:srgbClr val="000000"/>
                          </a:solidFill>
                          <a:latin typeface="Consolas"/>
                        </a:rPr>
                        <a:t> == </a:t>
                      </a:r>
                      <a:r>
                        <a:rPr lang="en-US" sz="1400" dirty="0" smtClean="0">
                          <a:solidFill>
                            <a:srgbClr val="A31515"/>
                          </a:solidFill>
                          <a:latin typeface="Consolas"/>
                        </a:rPr>
                        <a:t>"R2C3"</a:t>
                      </a:r>
                      <a:endParaRPr lang="en-US" sz="1400" dirty="0" smtClean="0">
                        <a:solidFill>
                          <a:srgbClr val="000000"/>
                        </a:solidFill>
                        <a:latin typeface="Consolas"/>
                      </a:endParaRPr>
                    </a:p>
                    <a:p>
                      <a:r>
                        <a:rPr lang="en-US" sz="1400" dirty="0" smtClean="0">
                          <a:solidFill>
                            <a:srgbClr val="000000"/>
                          </a:solidFill>
                          <a:latin typeface="Consolas"/>
                        </a:rPr>
                        <a:t>                );</a:t>
                      </a:r>
                      <a:endParaRPr lang="en-US" sz="1400" b="0" u="none" kern="1200" baseline="0" dirty="0" smtClean="0">
                        <a:solidFill>
                          <a:schemeClr val="tx1"/>
                        </a:solidFill>
                        <a:latin typeface="+mn-lt"/>
                        <a:ea typeface="+mn-ea"/>
                        <a:cs typeface="+mn-cs"/>
                      </a:endParaRPr>
                    </a:p>
                  </a:txBody>
                  <a:tcPr>
                    <a:noFill/>
                  </a:tcPr>
                </a:tc>
              </a:tr>
            </a:tbl>
          </a:graphicData>
        </a:graphic>
      </p:graphicFrame>
    </p:spTree>
    <p:extLst>
      <p:ext uri="{BB962C8B-B14F-4D97-AF65-F5344CB8AC3E}">
        <p14:creationId xmlns:p14="http://schemas.microsoft.com/office/powerpoint/2010/main" val="33123757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197224" y="1432574"/>
            <a:ext cx="8458200" cy="338554"/>
          </a:xfrm>
          <a:prstGeom prst="rect">
            <a:avLst/>
          </a:prstGeom>
          <a:noFill/>
        </p:spPr>
        <p:txBody>
          <a:bodyPr wrap="square" rtlCol="0">
            <a:spAutoFit/>
          </a:bodyPr>
          <a:lstStyle/>
          <a:p>
            <a:r>
              <a:rPr lang="en-US" sz="1600" b="1" dirty="0">
                <a:solidFill>
                  <a:schemeClr val="accent5"/>
                </a:solidFill>
              </a:rPr>
              <a:t>How To – Consume Data Access Enterprise Library – </a:t>
            </a:r>
            <a:r>
              <a:rPr lang="en-US" sz="1600" b="1" dirty="0" err="1">
                <a:solidFill>
                  <a:schemeClr val="accent5"/>
                </a:solidFill>
              </a:rPr>
              <a:t>IQueryRepository</a:t>
            </a:r>
            <a:r>
              <a:rPr lang="en-US" sz="1600" b="1" dirty="0">
                <a:solidFill>
                  <a:schemeClr val="accent5"/>
                </a:solidFill>
              </a:rPr>
              <a:t>&lt;T</a:t>
            </a:r>
            <a:r>
              <a:rPr lang="en-US" sz="1600" b="1" dirty="0" smtClean="0">
                <a:solidFill>
                  <a:schemeClr val="accent5"/>
                </a:solidFill>
              </a:rPr>
              <a:t>&gt; interface</a:t>
            </a:r>
            <a:endParaRPr lang="en-US" sz="1600" dirty="0">
              <a:solidFill>
                <a:schemeClr val="accent5"/>
              </a:solidFill>
            </a:endParaRPr>
          </a:p>
        </p:txBody>
      </p:sp>
      <p:graphicFrame>
        <p:nvGraphicFramePr>
          <p:cNvPr id="5" name="Diagram 4"/>
          <p:cNvGraphicFramePr/>
          <p:nvPr>
            <p:extLst>
              <p:ext uri="{D42A27DB-BD31-4B8C-83A1-F6EECF244321}">
                <p14:modId xmlns:p14="http://schemas.microsoft.com/office/powerpoint/2010/main" val="3009382802"/>
              </p:ext>
            </p:extLst>
          </p:nvPr>
        </p:nvGraphicFramePr>
        <p:xfrm>
          <a:off x="304800" y="1801906"/>
          <a:ext cx="8458200" cy="444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40234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197224" y="1432574"/>
            <a:ext cx="8458200" cy="338554"/>
          </a:xfrm>
          <a:prstGeom prst="rect">
            <a:avLst/>
          </a:prstGeom>
          <a:noFill/>
        </p:spPr>
        <p:txBody>
          <a:bodyPr wrap="square" rtlCol="0">
            <a:spAutoFit/>
          </a:bodyPr>
          <a:lstStyle/>
          <a:p>
            <a:r>
              <a:rPr lang="en-US" sz="1600" b="1" dirty="0">
                <a:solidFill>
                  <a:schemeClr val="accent5"/>
                </a:solidFill>
              </a:rPr>
              <a:t>How To – Consume Data Access Enterprise Library – </a:t>
            </a:r>
            <a:r>
              <a:rPr lang="en-US" sz="1600" b="1" dirty="0" err="1">
                <a:solidFill>
                  <a:schemeClr val="accent5"/>
                </a:solidFill>
              </a:rPr>
              <a:t>IQueryRepository</a:t>
            </a:r>
            <a:r>
              <a:rPr lang="en-US" sz="1600" b="1" dirty="0">
                <a:solidFill>
                  <a:schemeClr val="accent5"/>
                </a:solidFill>
              </a:rPr>
              <a:t>&lt;T</a:t>
            </a:r>
            <a:r>
              <a:rPr lang="en-US" sz="1600" b="1" dirty="0" smtClean="0">
                <a:solidFill>
                  <a:schemeClr val="accent5"/>
                </a:solidFill>
              </a:rPr>
              <a:t>&gt; interface</a:t>
            </a:r>
            <a:endParaRPr lang="en-US" sz="1600" dirty="0">
              <a:solidFill>
                <a:schemeClr val="accent5"/>
              </a:solidFill>
            </a:endParaRPr>
          </a:p>
        </p:txBody>
      </p:sp>
      <p:graphicFrame>
        <p:nvGraphicFramePr>
          <p:cNvPr id="6" name="Diagram 5"/>
          <p:cNvGraphicFramePr/>
          <p:nvPr>
            <p:extLst>
              <p:ext uri="{D42A27DB-BD31-4B8C-83A1-F6EECF244321}">
                <p14:modId xmlns:p14="http://schemas.microsoft.com/office/powerpoint/2010/main" val="3322287863"/>
              </p:ext>
            </p:extLst>
          </p:nvPr>
        </p:nvGraphicFramePr>
        <p:xfrm>
          <a:off x="304800" y="1801906"/>
          <a:ext cx="8458200" cy="444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4634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197224" y="1432574"/>
            <a:ext cx="8458200" cy="338554"/>
          </a:xfrm>
          <a:prstGeom prst="rect">
            <a:avLst/>
          </a:prstGeom>
          <a:noFill/>
        </p:spPr>
        <p:txBody>
          <a:bodyPr wrap="square" rtlCol="0">
            <a:spAutoFit/>
          </a:bodyPr>
          <a:lstStyle/>
          <a:p>
            <a:r>
              <a:rPr lang="en-US" sz="1600" b="1" dirty="0">
                <a:solidFill>
                  <a:schemeClr val="accent5"/>
                </a:solidFill>
              </a:rPr>
              <a:t>How To – Consume Data Access Enterprise Library – </a:t>
            </a:r>
            <a:r>
              <a:rPr lang="en-US" sz="1600" b="1" dirty="0" err="1">
                <a:solidFill>
                  <a:schemeClr val="accent5"/>
                </a:solidFill>
              </a:rPr>
              <a:t>IQueryRepository</a:t>
            </a:r>
            <a:r>
              <a:rPr lang="en-US" sz="1600" b="1" dirty="0">
                <a:solidFill>
                  <a:schemeClr val="accent5"/>
                </a:solidFill>
              </a:rPr>
              <a:t>&lt;T</a:t>
            </a:r>
            <a:r>
              <a:rPr lang="en-US" sz="1600" b="1" dirty="0" smtClean="0">
                <a:solidFill>
                  <a:schemeClr val="accent5"/>
                </a:solidFill>
              </a:rPr>
              <a:t>&gt; interface</a:t>
            </a:r>
            <a:endParaRPr lang="en-US" sz="1600" dirty="0">
              <a:solidFill>
                <a:schemeClr val="accent5"/>
              </a:solidFill>
            </a:endParaRPr>
          </a:p>
        </p:txBody>
      </p:sp>
      <p:graphicFrame>
        <p:nvGraphicFramePr>
          <p:cNvPr id="6" name="Diagram 5"/>
          <p:cNvGraphicFramePr/>
          <p:nvPr>
            <p:extLst>
              <p:ext uri="{D42A27DB-BD31-4B8C-83A1-F6EECF244321}">
                <p14:modId xmlns:p14="http://schemas.microsoft.com/office/powerpoint/2010/main" val="579634510"/>
              </p:ext>
            </p:extLst>
          </p:nvPr>
        </p:nvGraphicFramePr>
        <p:xfrm>
          <a:off x="304800" y="1801906"/>
          <a:ext cx="8458200" cy="444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4049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197224" y="1432574"/>
            <a:ext cx="8458200" cy="338554"/>
          </a:xfrm>
          <a:prstGeom prst="rect">
            <a:avLst/>
          </a:prstGeom>
          <a:noFill/>
        </p:spPr>
        <p:txBody>
          <a:bodyPr wrap="square" rtlCol="0">
            <a:spAutoFit/>
          </a:bodyPr>
          <a:lstStyle/>
          <a:p>
            <a:r>
              <a:rPr lang="en-US" sz="1600" b="1" dirty="0">
                <a:solidFill>
                  <a:schemeClr val="accent5"/>
                </a:solidFill>
              </a:rPr>
              <a:t>How To – Consume Data Access Enterprise Library – </a:t>
            </a:r>
            <a:r>
              <a:rPr lang="en-US" sz="1600" b="1" dirty="0" err="1">
                <a:solidFill>
                  <a:schemeClr val="accent5"/>
                </a:solidFill>
              </a:rPr>
              <a:t>IQueryRepository</a:t>
            </a:r>
            <a:r>
              <a:rPr lang="en-US" sz="1600" b="1" dirty="0">
                <a:solidFill>
                  <a:schemeClr val="accent5"/>
                </a:solidFill>
              </a:rPr>
              <a:t>&lt;T</a:t>
            </a:r>
            <a:r>
              <a:rPr lang="en-US" sz="1600" b="1" dirty="0" smtClean="0">
                <a:solidFill>
                  <a:schemeClr val="accent5"/>
                </a:solidFill>
              </a:rPr>
              <a:t>&gt; interface</a:t>
            </a:r>
            <a:endParaRPr lang="en-US" sz="1600" dirty="0">
              <a:solidFill>
                <a:schemeClr val="accent5"/>
              </a:solidFill>
            </a:endParaRPr>
          </a:p>
        </p:txBody>
      </p:sp>
      <p:graphicFrame>
        <p:nvGraphicFramePr>
          <p:cNvPr id="5" name="Diagram 4"/>
          <p:cNvGraphicFramePr/>
          <p:nvPr>
            <p:extLst>
              <p:ext uri="{D42A27DB-BD31-4B8C-83A1-F6EECF244321}">
                <p14:modId xmlns:p14="http://schemas.microsoft.com/office/powerpoint/2010/main" val="1610407537"/>
              </p:ext>
            </p:extLst>
          </p:nvPr>
        </p:nvGraphicFramePr>
        <p:xfrm>
          <a:off x="304800" y="1801906"/>
          <a:ext cx="8458200" cy="444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4612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197224" y="1432574"/>
            <a:ext cx="8458200" cy="338554"/>
          </a:xfrm>
          <a:prstGeom prst="rect">
            <a:avLst/>
          </a:prstGeom>
          <a:noFill/>
        </p:spPr>
        <p:txBody>
          <a:bodyPr wrap="square" rtlCol="0">
            <a:spAutoFit/>
          </a:bodyPr>
          <a:lstStyle/>
          <a:p>
            <a:r>
              <a:rPr lang="en-US" sz="1600" b="1" dirty="0">
                <a:solidFill>
                  <a:schemeClr val="accent5"/>
                </a:solidFill>
              </a:rPr>
              <a:t>How To – Consume Data Access Enterprise Library – </a:t>
            </a:r>
            <a:r>
              <a:rPr lang="en-US" sz="1600" b="1" dirty="0" err="1">
                <a:solidFill>
                  <a:schemeClr val="accent5"/>
                </a:solidFill>
              </a:rPr>
              <a:t>IQueryRepository</a:t>
            </a:r>
            <a:r>
              <a:rPr lang="en-US" sz="1600" b="1" dirty="0">
                <a:solidFill>
                  <a:schemeClr val="accent5"/>
                </a:solidFill>
              </a:rPr>
              <a:t>&lt;T</a:t>
            </a:r>
            <a:r>
              <a:rPr lang="en-US" sz="1600" b="1" dirty="0" smtClean="0">
                <a:solidFill>
                  <a:schemeClr val="accent5"/>
                </a:solidFill>
              </a:rPr>
              <a:t>&gt; interface</a:t>
            </a:r>
            <a:endParaRPr lang="en-US" sz="1600" dirty="0">
              <a:solidFill>
                <a:schemeClr val="accent5"/>
              </a:solidFill>
            </a:endParaRPr>
          </a:p>
        </p:txBody>
      </p:sp>
      <p:graphicFrame>
        <p:nvGraphicFramePr>
          <p:cNvPr id="5" name="Diagram 4"/>
          <p:cNvGraphicFramePr/>
          <p:nvPr>
            <p:extLst>
              <p:ext uri="{D42A27DB-BD31-4B8C-83A1-F6EECF244321}">
                <p14:modId xmlns:p14="http://schemas.microsoft.com/office/powerpoint/2010/main" val="1531437011"/>
              </p:ext>
            </p:extLst>
          </p:nvPr>
        </p:nvGraphicFramePr>
        <p:xfrm>
          <a:off x="304800" y="1801906"/>
          <a:ext cx="8458200" cy="444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24950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197224" y="1432574"/>
            <a:ext cx="8458200" cy="338554"/>
          </a:xfrm>
          <a:prstGeom prst="rect">
            <a:avLst/>
          </a:prstGeom>
          <a:noFill/>
        </p:spPr>
        <p:txBody>
          <a:bodyPr wrap="square" rtlCol="0">
            <a:spAutoFit/>
          </a:bodyPr>
          <a:lstStyle/>
          <a:p>
            <a:r>
              <a:rPr lang="en-US" sz="1600" b="1" dirty="0">
                <a:solidFill>
                  <a:schemeClr val="accent5"/>
                </a:solidFill>
              </a:rPr>
              <a:t>How To – Consume Data Access Enterprise Library – </a:t>
            </a:r>
            <a:r>
              <a:rPr lang="en-US" sz="1600" b="1" dirty="0" err="1">
                <a:solidFill>
                  <a:schemeClr val="accent5"/>
                </a:solidFill>
              </a:rPr>
              <a:t>IQueryRepository</a:t>
            </a:r>
            <a:r>
              <a:rPr lang="en-US" sz="1600" b="1" dirty="0">
                <a:solidFill>
                  <a:schemeClr val="accent5"/>
                </a:solidFill>
              </a:rPr>
              <a:t>&lt;T</a:t>
            </a:r>
            <a:r>
              <a:rPr lang="en-US" sz="1600" b="1" dirty="0" smtClean="0">
                <a:solidFill>
                  <a:schemeClr val="accent5"/>
                </a:solidFill>
              </a:rPr>
              <a:t>&gt; interface</a:t>
            </a:r>
            <a:endParaRPr lang="en-US" sz="1600" dirty="0">
              <a:solidFill>
                <a:schemeClr val="accent5"/>
              </a:solidFill>
            </a:endParaRPr>
          </a:p>
        </p:txBody>
      </p:sp>
      <p:graphicFrame>
        <p:nvGraphicFramePr>
          <p:cNvPr id="5" name="Diagram 4"/>
          <p:cNvGraphicFramePr/>
          <p:nvPr>
            <p:extLst>
              <p:ext uri="{D42A27DB-BD31-4B8C-83A1-F6EECF244321}">
                <p14:modId xmlns:p14="http://schemas.microsoft.com/office/powerpoint/2010/main" val="823534072"/>
              </p:ext>
            </p:extLst>
          </p:nvPr>
        </p:nvGraphicFramePr>
        <p:xfrm>
          <a:off x="304800" y="1801906"/>
          <a:ext cx="8458200" cy="444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12305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197224" y="1432574"/>
            <a:ext cx="8458200" cy="338554"/>
          </a:xfrm>
          <a:prstGeom prst="rect">
            <a:avLst/>
          </a:prstGeom>
          <a:noFill/>
        </p:spPr>
        <p:txBody>
          <a:bodyPr wrap="square" rtlCol="0">
            <a:spAutoFit/>
          </a:bodyPr>
          <a:lstStyle/>
          <a:p>
            <a:r>
              <a:rPr lang="en-US" sz="1600" b="1" dirty="0">
                <a:solidFill>
                  <a:schemeClr val="accent5"/>
                </a:solidFill>
              </a:rPr>
              <a:t>How To – Consume Data Access Enterprise Library – </a:t>
            </a:r>
            <a:r>
              <a:rPr lang="en-US" sz="1600" b="1" dirty="0" err="1">
                <a:solidFill>
                  <a:schemeClr val="accent5"/>
                </a:solidFill>
              </a:rPr>
              <a:t>IQueryRepository</a:t>
            </a:r>
            <a:r>
              <a:rPr lang="en-US" sz="1600" b="1" dirty="0">
                <a:solidFill>
                  <a:schemeClr val="accent5"/>
                </a:solidFill>
              </a:rPr>
              <a:t>&lt;T</a:t>
            </a:r>
            <a:r>
              <a:rPr lang="en-US" sz="1600" b="1" dirty="0" smtClean="0">
                <a:solidFill>
                  <a:schemeClr val="accent5"/>
                </a:solidFill>
              </a:rPr>
              <a:t>&gt; interface</a:t>
            </a:r>
            <a:endParaRPr lang="en-US" sz="1600" dirty="0">
              <a:solidFill>
                <a:schemeClr val="accent5"/>
              </a:solidFill>
            </a:endParaRPr>
          </a:p>
        </p:txBody>
      </p:sp>
      <p:graphicFrame>
        <p:nvGraphicFramePr>
          <p:cNvPr id="5" name="Diagram 4"/>
          <p:cNvGraphicFramePr/>
          <p:nvPr>
            <p:extLst>
              <p:ext uri="{D42A27DB-BD31-4B8C-83A1-F6EECF244321}">
                <p14:modId xmlns:p14="http://schemas.microsoft.com/office/powerpoint/2010/main" val="3344324733"/>
              </p:ext>
            </p:extLst>
          </p:nvPr>
        </p:nvGraphicFramePr>
        <p:xfrm>
          <a:off x="304800" y="1801906"/>
          <a:ext cx="8458200" cy="444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6738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197224" y="1432574"/>
            <a:ext cx="8458200" cy="338554"/>
          </a:xfrm>
          <a:prstGeom prst="rect">
            <a:avLst/>
          </a:prstGeom>
          <a:noFill/>
        </p:spPr>
        <p:txBody>
          <a:bodyPr wrap="square" rtlCol="0">
            <a:spAutoFit/>
          </a:bodyPr>
          <a:lstStyle/>
          <a:p>
            <a:r>
              <a:rPr lang="en-US" sz="1600" b="1" dirty="0">
                <a:solidFill>
                  <a:schemeClr val="accent5"/>
                </a:solidFill>
              </a:rPr>
              <a:t>How To – Consume Data Access Enterprise Library – </a:t>
            </a:r>
            <a:r>
              <a:rPr lang="en-US" sz="1600" b="1" dirty="0" err="1">
                <a:solidFill>
                  <a:schemeClr val="accent5"/>
                </a:solidFill>
              </a:rPr>
              <a:t>IQueryRepository</a:t>
            </a:r>
            <a:r>
              <a:rPr lang="en-US" sz="1600" b="1" dirty="0">
                <a:solidFill>
                  <a:schemeClr val="accent5"/>
                </a:solidFill>
              </a:rPr>
              <a:t>&lt;T</a:t>
            </a:r>
            <a:r>
              <a:rPr lang="en-US" sz="1600" b="1" dirty="0" smtClean="0">
                <a:solidFill>
                  <a:schemeClr val="accent5"/>
                </a:solidFill>
              </a:rPr>
              <a:t>&gt; interface</a:t>
            </a:r>
            <a:endParaRPr lang="en-US" sz="1600" dirty="0">
              <a:solidFill>
                <a:schemeClr val="accent5"/>
              </a:solidFill>
            </a:endParaRPr>
          </a:p>
        </p:txBody>
      </p:sp>
      <p:graphicFrame>
        <p:nvGraphicFramePr>
          <p:cNvPr id="5" name="Diagram 4"/>
          <p:cNvGraphicFramePr/>
          <p:nvPr>
            <p:extLst>
              <p:ext uri="{D42A27DB-BD31-4B8C-83A1-F6EECF244321}">
                <p14:modId xmlns:p14="http://schemas.microsoft.com/office/powerpoint/2010/main" val="3973562920"/>
              </p:ext>
            </p:extLst>
          </p:nvPr>
        </p:nvGraphicFramePr>
        <p:xfrm>
          <a:off x="304800" y="1801906"/>
          <a:ext cx="8458200" cy="444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0211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
          <p:cNvSpPr>
            <a:spLocks noGrp="1"/>
          </p:cNvSpPr>
          <p:nvPr>
            <p:ph type="title"/>
          </p:nvPr>
        </p:nvSpPr>
        <p:spPr>
          <a:xfrm>
            <a:off x="457201" y="462656"/>
            <a:ext cx="8223249" cy="431184"/>
          </a:xfrm>
        </p:spPr>
        <p:txBody>
          <a:bodyPr/>
          <a:lstStyle/>
          <a:p>
            <a:r>
              <a:rPr lang="en-US" altLang="en-US" sz="2400" b="1" u="sng" cap="small" dirty="0">
                <a:effectLst>
                  <a:outerShdw blurRad="38100" dist="38100" dir="2700000" algn="tl">
                    <a:srgbClr val="000000">
                      <a:alpha val="43137"/>
                    </a:srgbClr>
                  </a:outerShdw>
                </a:effectLst>
              </a:rPr>
              <a:t>Terminology and Definitions</a:t>
            </a:r>
            <a:endParaRPr lang="en-US" altLang="en-US" sz="1800" b="1" u="sng" cap="small" dirty="0">
              <a:effectLst>
                <a:outerShdw blurRad="38100" dist="38100" dir="2700000" algn="tl">
                  <a:srgbClr val="000000">
                    <a:alpha val="43137"/>
                  </a:srgbClr>
                </a:outerShdw>
              </a:effectLst>
            </a:endParaRPr>
          </a:p>
        </p:txBody>
      </p:sp>
      <p:graphicFrame>
        <p:nvGraphicFramePr>
          <p:cNvPr id="31" name="Table 30"/>
          <p:cNvGraphicFramePr>
            <a:graphicFrameLocks noGrp="1"/>
          </p:cNvGraphicFramePr>
          <p:nvPr>
            <p:extLst>
              <p:ext uri="{D42A27DB-BD31-4B8C-83A1-F6EECF244321}">
                <p14:modId xmlns:p14="http://schemas.microsoft.com/office/powerpoint/2010/main" val="394892470"/>
              </p:ext>
            </p:extLst>
          </p:nvPr>
        </p:nvGraphicFramePr>
        <p:xfrm>
          <a:off x="310896" y="1444752"/>
          <a:ext cx="8503023" cy="5074920"/>
        </p:xfrm>
        <a:graphic>
          <a:graphicData uri="http://schemas.openxmlformats.org/drawingml/2006/table">
            <a:tbl>
              <a:tblPr firstRow="1" bandRow="1">
                <a:noFill/>
                <a:tableStyleId>{5C22544A-7EE6-4342-B048-85BDC9FD1C3A}</a:tableStyleId>
              </a:tblPr>
              <a:tblGrid>
                <a:gridCol w="2102224"/>
                <a:gridCol w="6400799"/>
              </a:tblGrid>
              <a:tr h="370840">
                <a:tc gridSpan="2">
                  <a:txBody>
                    <a:bodyPr/>
                    <a:lstStyle/>
                    <a:p>
                      <a:r>
                        <a:rPr lang="en-US" sz="1800" dirty="0" smtClean="0"/>
                        <a:t>The following terminology is referenced throughout this document</a:t>
                      </a:r>
                      <a:endParaRPr lang="en-US" dirty="0"/>
                    </a:p>
                  </a:txBody>
                  <a:tcPr>
                    <a:solidFill>
                      <a:schemeClr val="accent5">
                        <a:lumMod val="75000"/>
                      </a:schemeClr>
                    </a:solidFill>
                  </a:tcPr>
                </a:tc>
                <a:tc hMerge="1">
                  <a:txBody>
                    <a:bodyPr/>
                    <a:lstStyle/>
                    <a:p>
                      <a:endParaRPr lang="en-US"/>
                    </a:p>
                  </a:txBody>
                  <a:tcPr/>
                </a:tc>
              </a:tr>
              <a:tr h="370840">
                <a:tc gridSpan="2">
                  <a:txBody>
                    <a:bodyPr/>
                    <a:lstStyle/>
                    <a:p>
                      <a:pPr marL="0" algn="l" defTabSz="914400" rtl="0" eaLnBrk="1" latinLnBrk="0" hangingPunct="1"/>
                      <a:r>
                        <a:rPr lang="en-US" sz="1800" b="1" dirty="0" smtClean="0">
                          <a:solidFill>
                            <a:schemeClr val="bg1"/>
                          </a:solidFill>
                        </a:rPr>
                        <a:t>Coloring &amp; Emphasis</a:t>
                      </a:r>
                      <a:endParaRPr lang="en-US" sz="1800" b="1" kern="1200" dirty="0">
                        <a:solidFill>
                          <a:schemeClr val="bg1"/>
                        </a:solidFill>
                        <a:latin typeface="+mn-lt"/>
                        <a:ea typeface="+mn-ea"/>
                        <a:cs typeface="+mn-cs"/>
                      </a:endParaRPr>
                    </a:p>
                  </a:txBody>
                  <a:tcPr>
                    <a:solidFill>
                      <a:schemeClr val="accent5">
                        <a:lumMod val="75000"/>
                      </a:schemeClr>
                    </a:solidFill>
                  </a:tcPr>
                </a:tc>
                <a:tc hMerge="1">
                  <a:txBody>
                    <a:bodyPr/>
                    <a:lstStyle/>
                    <a:p>
                      <a:endParaRPr lang="en-US"/>
                    </a:p>
                  </a:txBody>
                  <a:tcPr/>
                </a:tc>
              </a:tr>
              <a:tr h="370840">
                <a:tc>
                  <a:txBody>
                    <a:bodyPr/>
                    <a:lstStyle/>
                    <a:p>
                      <a:r>
                        <a:rPr lang="en-US" sz="1600" dirty="0" smtClean="0">
                          <a:solidFill>
                            <a:srgbClr val="0066FF"/>
                          </a:solidFill>
                        </a:rPr>
                        <a:t>Blue</a:t>
                      </a:r>
                      <a:endParaRPr lang="en-US" sz="1600" dirty="0">
                        <a:solidFill>
                          <a:srgbClr val="0066FF"/>
                        </a:solidFill>
                      </a:endParaRPr>
                    </a:p>
                  </a:txBody>
                  <a:tcPr>
                    <a:noFill/>
                  </a:tcPr>
                </a:tc>
                <a:tc>
                  <a:txBody>
                    <a:bodyPr/>
                    <a:lstStyle/>
                    <a:p>
                      <a:r>
                        <a:rPr lang="en-US" sz="1600" dirty="0" smtClean="0"/>
                        <a:t>Text colored </a:t>
                      </a:r>
                      <a:r>
                        <a:rPr lang="en-US" sz="1600" dirty="0" smtClean="0">
                          <a:solidFill>
                            <a:srgbClr val="0070C0"/>
                          </a:solidFill>
                        </a:rPr>
                        <a:t>blue</a:t>
                      </a:r>
                      <a:r>
                        <a:rPr lang="en-US" sz="1600" dirty="0" smtClean="0"/>
                        <a:t> indicates a C# keyword or .NET type</a:t>
                      </a:r>
                      <a:endParaRPr lang="en-US" sz="1600" dirty="0"/>
                    </a:p>
                  </a:txBody>
                  <a:tcPr>
                    <a:noFill/>
                  </a:tcPr>
                </a:tc>
              </a:tr>
              <a:tr h="370840">
                <a:tc>
                  <a:txBody>
                    <a:bodyPr/>
                    <a:lstStyle/>
                    <a:p>
                      <a:r>
                        <a:rPr lang="en-US" sz="1600" b="1" dirty="0" smtClean="0"/>
                        <a:t>Bold</a:t>
                      </a:r>
                      <a:endParaRPr lang="en-US" sz="1600" b="1" dirty="0"/>
                    </a:p>
                  </a:txBody>
                  <a:tcPr>
                    <a:noFill/>
                  </a:tcPr>
                </a:tc>
                <a:tc>
                  <a:txBody>
                    <a:bodyPr/>
                    <a:lstStyle/>
                    <a:p>
                      <a:r>
                        <a:rPr lang="en-US" sz="1600" dirty="0" smtClean="0"/>
                        <a:t>Text with additional emphasis to make it stand-out</a:t>
                      </a:r>
                      <a:endParaRPr lang="en-US" sz="1600" dirty="0"/>
                    </a:p>
                  </a:txBody>
                  <a:tcPr>
                    <a:noFill/>
                  </a:tcPr>
                </a:tc>
              </a:tr>
              <a:tr h="370840">
                <a:tc gridSpan="2">
                  <a:txBody>
                    <a:bodyPr/>
                    <a:lstStyle/>
                    <a:p>
                      <a:r>
                        <a:rPr lang="en-US" b="1" dirty="0" smtClean="0">
                          <a:solidFill>
                            <a:schemeClr val="bg1"/>
                          </a:solidFill>
                        </a:rPr>
                        <a:t>Keywords</a:t>
                      </a:r>
                      <a:endParaRPr lang="en-US" b="1" dirty="0">
                        <a:solidFill>
                          <a:schemeClr val="bg1"/>
                        </a:solidFill>
                      </a:endParaRPr>
                    </a:p>
                  </a:txBody>
                  <a:tcPr>
                    <a:solidFill>
                      <a:schemeClr val="accent5">
                        <a:lumMod val="75000"/>
                      </a:schemeClr>
                    </a:solidFill>
                  </a:tcPr>
                </a:tc>
                <a:tc hMerge="1">
                  <a:txBody>
                    <a:bodyPr/>
                    <a:lstStyle/>
                    <a:p>
                      <a:endParaRPr lang="en-US"/>
                    </a:p>
                  </a:txBody>
                  <a:tcPr/>
                </a:tc>
              </a:tr>
              <a:tr h="370840">
                <a:tc>
                  <a:txBody>
                    <a:bodyPr/>
                    <a:lstStyle/>
                    <a:p>
                      <a:r>
                        <a:rPr lang="en-US" sz="1600" b="1" dirty="0" smtClean="0"/>
                        <a:t>Always</a:t>
                      </a:r>
                      <a:endParaRPr lang="en-US" sz="1600" b="1" dirty="0"/>
                    </a:p>
                  </a:txBody>
                  <a:tcPr>
                    <a:noFill/>
                  </a:tcPr>
                </a:tc>
                <a:tc>
                  <a:txBody>
                    <a:bodyPr/>
                    <a:lstStyle/>
                    <a:p>
                      <a:r>
                        <a:rPr lang="en-US" sz="1600" dirty="0" smtClean="0"/>
                        <a:t>Emphasizes this rule must be enforced</a:t>
                      </a:r>
                      <a:endParaRPr lang="en-US" sz="1600" dirty="0"/>
                    </a:p>
                  </a:txBody>
                  <a:tcPr>
                    <a:noFill/>
                  </a:tcPr>
                </a:tc>
              </a:tr>
              <a:tr h="370840">
                <a:tc>
                  <a:txBody>
                    <a:bodyPr/>
                    <a:lstStyle/>
                    <a:p>
                      <a:r>
                        <a:rPr lang="en-US" sz="1600" b="1" dirty="0" smtClean="0"/>
                        <a:t>Never</a:t>
                      </a:r>
                      <a:endParaRPr lang="en-US" sz="1600" b="1" dirty="0"/>
                    </a:p>
                  </a:txBody>
                  <a:tcPr>
                    <a:noFill/>
                  </a:tcPr>
                </a:tc>
                <a:tc>
                  <a:txBody>
                    <a:bodyPr/>
                    <a:lstStyle/>
                    <a:p>
                      <a:r>
                        <a:rPr lang="en-US" sz="1600" dirty="0" smtClean="0"/>
                        <a:t>Emphasizes this action must not happen</a:t>
                      </a:r>
                      <a:endParaRPr lang="en-US" sz="1600" dirty="0"/>
                    </a:p>
                  </a:txBody>
                  <a:tcPr>
                    <a:noFill/>
                  </a:tcPr>
                </a:tc>
              </a:tr>
              <a:tr h="370840">
                <a:tc>
                  <a:txBody>
                    <a:bodyPr/>
                    <a:lstStyle/>
                    <a:p>
                      <a:r>
                        <a:rPr lang="en-US" sz="1600" b="1" dirty="0" smtClean="0"/>
                        <a:t>Do Not</a:t>
                      </a:r>
                      <a:endParaRPr lang="en-US" sz="1600" b="1" dirty="0"/>
                    </a:p>
                  </a:txBody>
                  <a:tcPr>
                    <a:noFill/>
                  </a:tcPr>
                </a:tc>
                <a:tc>
                  <a:txBody>
                    <a:bodyPr/>
                    <a:lstStyle/>
                    <a:p>
                      <a:r>
                        <a:rPr lang="en-US" sz="1600" dirty="0" smtClean="0"/>
                        <a:t>Emphasizes this action must not happen</a:t>
                      </a:r>
                      <a:endParaRPr lang="en-US" sz="1600" dirty="0"/>
                    </a:p>
                  </a:txBody>
                  <a:tcPr>
                    <a:noFill/>
                  </a:tcPr>
                </a:tc>
              </a:tr>
              <a:tr h="370840">
                <a:tc>
                  <a:txBody>
                    <a:bodyPr/>
                    <a:lstStyle/>
                    <a:p>
                      <a:r>
                        <a:rPr lang="en-US" sz="1600" b="1" dirty="0" smtClean="0"/>
                        <a:t>Avoid</a:t>
                      </a:r>
                      <a:endParaRPr lang="en-US" sz="1600" b="1" dirty="0"/>
                    </a:p>
                  </a:txBody>
                  <a:tcPr>
                    <a:noFill/>
                  </a:tcPr>
                </a:tc>
                <a:tc>
                  <a:txBody>
                    <a:bodyPr/>
                    <a:lstStyle/>
                    <a:p>
                      <a:r>
                        <a:rPr lang="en-US" sz="1600" dirty="0" smtClean="0"/>
                        <a:t>Emphasizes that the action should be prevented, but some exceptions may exist</a:t>
                      </a:r>
                      <a:endParaRPr lang="en-US" sz="1600" dirty="0"/>
                    </a:p>
                  </a:txBody>
                  <a:tcPr>
                    <a:noFill/>
                  </a:tcPr>
                </a:tc>
              </a:tr>
              <a:tr h="370840">
                <a:tc>
                  <a:txBody>
                    <a:bodyPr/>
                    <a:lstStyle/>
                    <a:p>
                      <a:r>
                        <a:rPr lang="en-US" sz="1600" b="1" dirty="0" smtClean="0"/>
                        <a:t>Try</a:t>
                      </a:r>
                      <a:endParaRPr lang="en-US" sz="1600" b="1" dirty="0"/>
                    </a:p>
                  </a:txBody>
                  <a:tcPr>
                    <a:noFill/>
                  </a:tcPr>
                </a:tc>
                <a:tc>
                  <a:txBody>
                    <a:bodyPr/>
                    <a:lstStyle/>
                    <a:p>
                      <a:r>
                        <a:rPr lang="en-US" sz="1600" dirty="0" smtClean="0"/>
                        <a:t>Emphasizes that the rule should be attempted whenever possible and appropriate</a:t>
                      </a:r>
                      <a:endParaRPr lang="en-US" sz="1600" dirty="0"/>
                    </a:p>
                  </a:txBody>
                  <a:tcPr>
                    <a:noFill/>
                  </a:tcPr>
                </a:tc>
              </a:tr>
              <a:tr h="370840">
                <a:tc>
                  <a:txBody>
                    <a:bodyPr/>
                    <a:lstStyle/>
                    <a:p>
                      <a:r>
                        <a:rPr lang="en-US" sz="1600" b="1" dirty="0" smtClean="0"/>
                        <a:t>Example</a:t>
                      </a:r>
                      <a:endParaRPr lang="en-US" sz="1600" b="1" dirty="0"/>
                    </a:p>
                  </a:txBody>
                  <a:tcPr>
                    <a:noFill/>
                  </a:tcPr>
                </a:tc>
                <a:tc>
                  <a:txBody>
                    <a:bodyPr/>
                    <a:lstStyle/>
                    <a:p>
                      <a:r>
                        <a:rPr lang="en-US" sz="1600" dirty="0" smtClean="0"/>
                        <a:t>Precedes text used to illustrate a rule or recommendation</a:t>
                      </a:r>
                      <a:endParaRPr lang="en-US" sz="1600" dirty="0"/>
                    </a:p>
                  </a:txBody>
                  <a:tcPr>
                    <a:noFill/>
                  </a:tcPr>
                </a:tc>
              </a:tr>
              <a:tr h="370840">
                <a:tc>
                  <a:txBody>
                    <a:bodyPr/>
                    <a:lstStyle/>
                    <a:p>
                      <a:r>
                        <a:rPr lang="en-US" sz="1600" b="1" dirty="0" smtClean="0"/>
                        <a:t>Reason</a:t>
                      </a:r>
                      <a:endParaRPr lang="en-US" sz="1600" b="1" dirty="0"/>
                    </a:p>
                  </a:txBody>
                  <a:tcPr>
                    <a:noFill/>
                  </a:tcPr>
                </a:tc>
                <a:tc>
                  <a:txBody>
                    <a:bodyPr/>
                    <a:lstStyle/>
                    <a:p>
                      <a:r>
                        <a:rPr lang="en-US" sz="1600" dirty="0" smtClean="0"/>
                        <a:t>Explains the thoughts and purpose behind a rule or recommendation</a:t>
                      </a:r>
                      <a:endParaRPr lang="en-US" sz="1600" dirty="0"/>
                    </a:p>
                  </a:txBody>
                  <a:tcPr>
                    <a:noFill/>
                  </a:tcPr>
                </a:tc>
              </a:tr>
            </a:tbl>
          </a:graphicData>
        </a:graphic>
      </p:graphicFrame>
    </p:spTree>
    <p:extLst>
      <p:ext uri="{BB962C8B-B14F-4D97-AF65-F5344CB8AC3E}">
        <p14:creationId xmlns:p14="http://schemas.microsoft.com/office/powerpoint/2010/main" val="1768480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197224" y="1432574"/>
            <a:ext cx="8458200" cy="338554"/>
          </a:xfrm>
          <a:prstGeom prst="rect">
            <a:avLst/>
          </a:prstGeom>
          <a:noFill/>
        </p:spPr>
        <p:txBody>
          <a:bodyPr wrap="square" rtlCol="0">
            <a:spAutoFit/>
          </a:bodyPr>
          <a:lstStyle/>
          <a:p>
            <a:r>
              <a:rPr lang="en-US" sz="1600" b="1" dirty="0">
                <a:solidFill>
                  <a:schemeClr val="accent5"/>
                </a:solidFill>
              </a:rPr>
              <a:t>How To – Consume Data Access Enterprise Library – </a:t>
            </a:r>
            <a:r>
              <a:rPr lang="en-US" sz="1600" b="1" dirty="0" err="1">
                <a:solidFill>
                  <a:schemeClr val="accent5"/>
                </a:solidFill>
              </a:rPr>
              <a:t>IQueryRepository</a:t>
            </a:r>
            <a:r>
              <a:rPr lang="en-US" sz="1600" b="1" dirty="0">
                <a:solidFill>
                  <a:schemeClr val="accent5"/>
                </a:solidFill>
              </a:rPr>
              <a:t>&lt;T</a:t>
            </a:r>
            <a:r>
              <a:rPr lang="en-US" sz="1600" b="1" dirty="0" smtClean="0">
                <a:solidFill>
                  <a:schemeClr val="accent5"/>
                </a:solidFill>
              </a:rPr>
              <a:t>&gt; interface</a:t>
            </a:r>
            <a:endParaRPr lang="en-US" sz="1600" dirty="0">
              <a:solidFill>
                <a:schemeClr val="accent5"/>
              </a:solidFill>
            </a:endParaRPr>
          </a:p>
        </p:txBody>
      </p:sp>
      <p:graphicFrame>
        <p:nvGraphicFramePr>
          <p:cNvPr id="5" name="Diagram 4"/>
          <p:cNvGraphicFramePr/>
          <p:nvPr>
            <p:extLst>
              <p:ext uri="{D42A27DB-BD31-4B8C-83A1-F6EECF244321}">
                <p14:modId xmlns:p14="http://schemas.microsoft.com/office/powerpoint/2010/main" val="916414277"/>
              </p:ext>
            </p:extLst>
          </p:nvPr>
        </p:nvGraphicFramePr>
        <p:xfrm>
          <a:off x="304800" y="1801906"/>
          <a:ext cx="8458200" cy="444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66781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197224" y="1432574"/>
            <a:ext cx="8458200" cy="338554"/>
          </a:xfrm>
          <a:prstGeom prst="rect">
            <a:avLst/>
          </a:prstGeom>
          <a:noFill/>
        </p:spPr>
        <p:txBody>
          <a:bodyPr wrap="square" rtlCol="0">
            <a:spAutoFit/>
          </a:bodyPr>
          <a:lstStyle/>
          <a:p>
            <a:r>
              <a:rPr lang="en-US" sz="1600" b="1" dirty="0">
                <a:solidFill>
                  <a:schemeClr val="accent5"/>
                </a:solidFill>
              </a:rPr>
              <a:t>How To – Consume Data Access Enterprise Library – </a:t>
            </a:r>
            <a:r>
              <a:rPr lang="en-US" sz="1600" b="1" dirty="0" err="1">
                <a:solidFill>
                  <a:schemeClr val="accent5"/>
                </a:solidFill>
              </a:rPr>
              <a:t>IQueryRepository</a:t>
            </a:r>
            <a:r>
              <a:rPr lang="en-US" sz="1600" b="1" dirty="0">
                <a:solidFill>
                  <a:schemeClr val="accent5"/>
                </a:solidFill>
              </a:rPr>
              <a:t>&lt;T</a:t>
            </a:r>
            <a:r>
              <a:rPr lang="en-US" sz="1600" b="1" dirty="0" smtClean="0">
                <a:solidFill>
                  <a:schemeClr val="accent5"/>
                </a:solidFill>
              </a:rPr>
              <a:t>&gt; interface</a:t>
            </a:r>
            <a:endParaRPr lang="en-US" sz="1600" dirty="0">
              <a:solidFill>
                <a:schemeClr val="accent5"/>
              </a:solidFill>
            </a:endParaRPr>
          </a:p>
        </p:txBody>
      </p:sp>
      <p:graphicFrame>
        <p:nvGraphicFramePr>
          <p:cNvPr id="5" name="Diagram 4"/>
          <p:cNvGraphicFramePr/>
          <p:nvPr>
            <p:extLst>
              <p:ext uri="{D42A27DB-BD31-4B8C-83A1-F6EECF244321}">
                <p14:modId xmlns:p14="http://schemas.microsoft.com/office/powerpoint/2010/main" val="564474782"/>
              </p:ext>
            </p:extLst>
          </p:nvPr>
        </p:nvGraphicFramePr>
        <p:xfrm>
          <a:off x="304800" y="1801906"/>
          <a:ext cx="8458200" cy="444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395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197224" y="1432574"/>
            <a:ext cx="8458200" cy="338554"/>
          </a:xfrm>
          <a:prstGeom prst="rect">
            <a:avLst/>
          </a:prstGeom>
          <a:noFill/>
        </p:spPr>
        <p:txBody>
          <a:bodyPr wrap="square" rtlCol="0">
            <a:spAutoFit/>
          </a:bodyPr>
          <a:lstStyle/>
          <a:p>
            <a:r>
              <a:rPr lang="en-US" sz="1600" b="1" dirty="0">
                <a:solidFill>
                  <a:schemeClr val="accent5"/>
                </a:solidFill>
              </a:rPr>
              <a:t>How To – Consume Data Access Enterprise Library – </a:t>
            </a:r>
            <a:r>
              <a:rPr lang="en-US" sz="1600" b="1" dirty="0" err="1">
                <a:solidFill>
                  <a:schemeClr val="accent5"/>
                </a:solidFill>
              </a:rPr>
              <a:t>IQueryRepository</a:t>
            </a:r>
            <a:r>
              <a:rPr lang="en-US" sz="1600" b="1" dirty="0">
                <a:solidFill>
                  <a:schemeClr val="accent5"/>
                </a:solidFill>
              </a:rPr>
              <a:t>&lt;T</a:t>
            </a:r>
            <a:r>
              <a:rPr lang="en-US" sz="1600" b="1" dirty="0" smtClean="0">
                <a:solidFill>
                  <a:schemeClr val="accent5"/>
                </a:solidFill>
              </a:rPr>
              <a:t>&gt; interface</a:t>
            </a:r>
            <a:endParaRPr lang="en-US" sz="1600" dirty="0">
              <a:solidFill>
                <a:schemeClr val="accent5"/>
              </a:solidFill>
            </a:endParaRPr>
          </a:p>
        </p:txBody>
      </p:sp>
      <p:graphicFrame>
        <p:nvGraphicFramePr>
          <p:cNvPr id="5" name="Diagram 4"/>
          <p:cNvGraphicFramePr/>
          <p:nvPr>
            <p:extLst>
              <p:ext uri="{D42A27DB-BD31-4B8C-83A1-F6EECF244321}">
                <p14:modId xmlns:p14="http://schemas.microsoft.com/office/powerpoint/2010/main" val="3484716723"/>
              </p:ext>
            </p:extLst>
          </p:nvPr>
        </p:nvGraphicFramePr>
        <p:xfrm>
          <a:off x="304800" y="1801906"/>
          <a:ext cx="8458200" cy="4446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8828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457201" y="2819400"/>
            <a:ext cx="8223249" cy="838200"/>
          </a:xfrm>
          <a:prstGeom prst="rect">
            <a:avLst/>
          </a:prstGeom>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2400" u="sng" dirty="0">
                <a:effectLst>
                  <a:outerShdw blurRad="38100" dist="38100" dir="2700000" algn="tl">
                    <a:srgbClr val="000000">
                      <a:alpha val="43137"/>
                    </a:srgbClr>
                  </a:outerShdw>
                </a:effectLst>
              </a:rPr>
              <a:t>How To – Consume LH Enterprise Application </a:t>
            </a:r>
            <a:r>
              <a:rPr lang="en-US" altLang="en-US" sz="2400" u="sng" dirty="0" smtClean="0">
                <a:effectLst>
                  <a:outerShdw blurRad="38100" dist="38100" dir="2700000" algn="tl">
                    <a:srgbClr val="000000">
                      <a:alpha val="43137"/>
                    </a:srgbClr>
                  </a:outerShdw>
                </a:effectLst>
              </a:rPr>
              <a:t>Blocks</a:t>
            </a:r>
          </a:p>
        </p:txBody>
      </p:sp>
    </p:spTree>
    <p:extLst>
      <p:ext uri="{BB962C8B-B14F-4D97-AF65-F5344CB8AC3E}">
        <p14:creationId xmlns:p14="http://schemas.microsoft.com/office/powerpoint/2010/main" val="1291640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
          <p:cNvSpPr>
            <a:spLocks noGrp="1"/>
          </p:cNvSpPr>
          <p:nvPr>
            <p:ph type="title"/>
          </p:nvPr>
        </p:nvSpPr>
        <p:spPr>
          <a:xfrm>
            <a:off x="457201" y="462656"/>
            <a:ext cx="8223249" cy="431184"/>
          </a:xfrm>
        </p:spPr>
        <p:txBody>
          <a:bodyPr/>
          <a:lstStyle/>
          <a:p>
            <a:r>
              <a:rPr lang="en-US" altLang="en-US" sz="2400" b="1" u="sng" dirty="0">
                <a:effectLst>
                  <a:outerShdw blurRad="38100" dist="38100" dir="2700000" algn="tl">
                    <a:srgbClr val="000000">
                      <a:alpha val="43137"/>
                    </a:srgbClr>
                  </a:outerShdw>
                </a:effectLst>
              </a:rPr>
              <a:t>Overview – LH Enterprise Application Blocks</a:t>
            </a:r>
            <a:endParaRPr lang="en-US" altLang="en-US" sz="1800" b="1" u="sng" cap="small" dirty="0">
              <a:effectLst>
                <a:outerShdw blurRad="38100" dist="38100" dir="2700000" algn="tl">
                  <a:srgbClr val="000000">
                    <a:alpha val="43137"/>
                  </a:srgbClr>
                </a:outerShdw>
              </a:effectLst>
            </a:endParaRPr>
          </a:p>
        </p:txBody>
      </p:sp>
      <p:graphicFrame>
        <p:nvGraphicFramePr>
          <p:cNvPr id="4" name="Table 3"/>
          <p:cNvGraphicFramePr>
            <a:graphicFrameLocks noGrp="1"/>
          </p:cNvGraphicFramePr>
          <p:nvPr>
            <p:extLst>
              <p:ext uri="{D42A27DB-BD31-4B8C-83A1-F6EECF244321}">
                <p14:modId xmlns:p14="http://schemas.microsoft.com/office/powerpoint/2010/main" val="246507284"/>
              </p:ext>
            </p:extLst>
          </p:nvPr>
        </p:nvGraphicFramePr>
        <p:xfrm>
          <a:off x="309282" y="1447800"/>
          <a:ext cx="8503920" cy="4516120"/>
        </p:xfrm>
        <a:graphic>
          <a:graphicData uri="http://schemas.openxmlformats.org/drawingml/2006/table">
            <a:tbl>
              <a:tblPr firstRow="1" bandRow="1">
                <a:tableStyleId>{5C22544A-7EE6-4342-B048-85BDC9FD1C3A}</a:tableStyleId>
              </a:tblPr>
              <a:tblGrid>
                <a:gridCol w="8503920"/>
              </a:tblGrid>
              <a:tr h="370840">
                <a:tc>
                  <a:txBody>
                    <a:bodyPr/>
                    <a:lstStyle/>
                    <a:p>
                      <a:r>
                        <a:rPr lang="en-US" altLang="en-US" sz="1600" u="sng" dirty="0" smtClean="0">
                          <a:effectLst>
                            <a:outerShdw blurRad="38100" dist="38100" dir="2700000" algn="tl">
                              <a:srgbClr val="000000">
                                <a:alpha val="43137"/>
                              </a:srgbClr>
                            </a:outerShdw>
                          </a:effectLst>
                        </a:rPr>
                        <a:t>Introduction </a:t>
                      </a:r>
                      <a:endParaRPr lang="en-US" sz="1600" dirty="0"/>
                    </a:p>
                  </a:txBody>
                  <a:tcPr>
                    <a:solidFill>
                      <a:schemeClr val="accent5">
                        <a:lumMod val="75000"/>
                      </a:schemeClr>
                    </a:solidFill>
                  </a:tcPr>
                </a:tc>
              </a:tr>
              <a:tr h="370840">
                <a:tc>
                  <a:txBody>
                    <a:bodyPr/>
                    <a:lstStyle/>
                    <a:p>
                      <a:pPr marL="0" lvl="0" indent="0" algn="just">
                        <a:buFont typeface="Wingdings" panose="05000000000000000000" pitchFamily="2" charset="2"/>
                        <a:buNone/>
                      </a:pPr>
                      <a:r>
                        <a:rPr lang="en-US" sz="2000" kern="1200" baseline="0" dirty="0" smtClean="0">
                          <a:solidFill>
                            <a:schemeClr val="dk1"/>
                          </a:solidFill>
                          <a:latin typeface="+mn-lt"/>
                          <a:ea typeface="+mn-ea"/>
                          <a:cs typeface="+mn-cs"/>
                        </a:rPr>
                        <a:t>LH Enterprise Application Blocks is a collection of reusable components, which are programming libraries  developed using .NET Framework and .NET Core 2.1 Framework. They are designed to help developer's deal with cross cutting concerns such as data access, validation, logging and exception handling. Following are the LogixHealth Enterprise Components –</a:t>
                      </a:r>
                    </a:p>
                  </a:txBody>
                  <a:tcPr>
                    <a:noFill/>
                  </a:tcPr>
                </a:tc>
              </a:tr>
              <a:tr h="370840">
                <a:tc>
                  <a:txBody>
                    <a:bodyPr/>
                    <a:lstStyle/>
                    <a:p>
                      <a:pPr marL="800100" lvl="1" indent="-342900" algn="just">
                        <a:buFont typeface="Wingdings" panose="05000000000000000000" pitchFamily="2" charset="2"/>
                        <a:buChar char="§"/>
                      </a:pPr>
                      <a:r>
                        <a:rPr lang="en-US" sz="2000" kern="1200" baseline="0" dirty="0" smtClean="0">
                          <a:solidFill>
                            <a:schemeClr val="dk1"/>
                          </a:solidFill>
                          <a:latin typeface="+mn-lt"/>
                          <a:ea typeface="+mn-ea"/>
                          <a:cs typeface="+mn-cs"/>
                        </a:rPr>
                        <a:t>Enterprise Logger</a:t>
                      </a:r>
                    </a:p>
                    <a:p>
                      <a:pPr marL="800100" lvl="1" indent="-342900" algn="just">
                        <a:buFont typeface="Wingdings" panose="05000000000000000000" pitchFamily="2" charset="2"/>
                        <a:buChar char="§"/>
                      </a:pPr>
                      <a:r>
                        <a:rPr lang="en-US" sz="2000" kern="1200" baseline="0" dirty="0" smtClean="0">
                          <a:solidFill>
                            <a:schemeClr val="dk1"/>
                          </a:solidFill>
                          <a:latin typeface="+mn-lt"/>
                          <a:ea typeface="+mn-ea"/>
                          <a:cs typeface="+mn-cs"/>
                        </a:rPr>
                        <a:t>Enterprise Data Access Library</a:t>
                      </a:r>
                    </a:p>
                    <a:p>
                      <a:pPr marL="800100" lvl="1" indent="-342900" algn="just">
                        <a:buFont typeface="Wingdings" panose="05000000000000000000" pitchFamily="2" charset="2"/>
                        <a:buChar char="§"/>
                      </a:pPr>
                      <a:r>
                        <a:rPr lang="en-US" sz="2000" kern="1200" baseline="0" dirty="0" smtClean="0">
                          <a:solidFill>
                            <a:schemeClr val="dk1"/>
                          </a:solidFill>
                          <a:latin typeface="+mn-lt"/>
                          <a:ea typeface="+mn-ea"/>
                          <a:cs typeface="+mn-cs"/>
                        </a:rPr>
                        <a:t>Enterprise Email Gateway</a:t>
                      </a:r>
                    </a:p>
                    <a:p>
                      <a:pPr marL="800100" lvl="1" indent="-342900" algn="just">
                        <a:buFont typeface="Wingdings" panose="05000000000000000000" pitchFamily="2" charset="2"/>
                        <a:buChar char="§"/>
                      </a:pPr>
                      <a:r>
                        <a:rPr lang="en-US" sz="2000" kern="1200" baseline="0" dirty="0" smtClean="0">
                          <a:solidFill>
                            <a:schemeClr val="dk1"/>
                          </a:solidFill>
                          <a:latin typeface="+mn-lt"/>
                          <a:ea typeface="+mn-ea"/>
                          <a:cs typeface="+mn-cs"/>
                        </a:rPr>
                        <a:t>Enterprise App Services Gateway</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kern="1200" baseline="0" dirty="0" smtClean="0">
                          <a:solidFill>
                            <a:schemeClr val="dk1"/>
                          </a:solidFill>
                          <a:latin typeface="+mn-lt"/>
                          <a:ea typeface="+mn-ea"/>
                          <a:cs typeface="+mn-cs"/>
                        </a:rPr>
                        <a:t>Enterprise Cryptography</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kern="1200" baseline="0" dirty="0" smtClean="0">
                          <a:solidFill>
                            <a:schemeClr val="dk1"/>
                          </a:solidFill>
                          <a:latin typeface="+mn-lt"/>
                          <a:ea typeface="+mn-ea"/>
                          <a:cs typeface="+mn-cs"/>
                        </a:rPr>
                        <a:t>.NET Core Extensions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kern="1200" baseline="0" dirty="0" smtClean="0">
                          <a:solidFill>
                            <a:schemeClr val="dk1"/>
                          </a:solidFill>
                          <a:latin typeface="+mn-lt"/>
                          <a:ea typeface="+mn-ea"/>
                          <a:cs typeface="+mn-cs"/>
                        </a:rPr>
                        <a:t>Authentication Extension Services</a:t>
                      </a:r>
                    </a:p>
                  </a:txBody>
                  <a:tcPr>
                    <a:lnB w="3175" cap="flat" cmpd="sng" algn="ctr">
                      <a:solidFill>
                        <a:schemeClr val="accent1"/>
                      </a:solidFill>
                      <a:prstDash val="sysDash"/>
                      <a:round/>
                      <a:headEnd type="none" w="med" len="med"/>
                      <a:tailEnd type="none" w="med" len="med"/>
                    </a:lnB>
                    <a:noFill/>
                  </a:tcPr>
                </a:tc>
              </a:tr>
            </a:tbl>
          </a:graphicData>
        </a:graphic>
      </p:graphicFrame>
    </p:spTree>
    <p:extLst>
      <p:ext uri="{BB962C8B-B14F-4D97-AF65-F5344CB8AC3E}">
        <p14:creationId xmlns:p14="http://schemas.microsoft.com/office/powerpoint/2010/main" val="36695869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457201" y="2819400"/>
            <a:ext cx="8223249" cy="838200"/>
          </a:xfrm>
          <a:prstGeom prst="rect">
            <a:avLst/>
          </a:prstGeom>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2400" u="sng" dirty="0">
                <a:effectLst>
                  <a:outerShdw blurRad="38100" dist="38100" dir="2700000" algn="tl">
                    <a:srgbClr val="000000">
                      <a:alpha val="43137"/>
                    </a:srgbClr>
                  </a:outerShdw>
                </a:effectLst>
              </a:rPr>
              <a:t>How To – Consume LH Enterprise Application </a:t>
            </a:r>
            <a:r>
              <a:rPr lang="en-US" altLang="en-US" sz="2400" u="sng" dirty="0" smtClean="0">
                <a:effectLst>
                  <a:outerShdw blurRad="38100" dist="38100" dir="2700000" algn="tl">
                    <a:srgbClr val="000000">
                      <a:alpha val="43137"/>
                    </a:srgbClr>
                  </a:outerShdw>
                </a:effectLst>
              </a:rPr>
              <a:t>Blocks</a:t>
            </a:r>
          </a:p>
          <a:p>
            <a:r>
              <a:rPr lang="en-US" altLang="en-US" sz="2400" dirty="0" smtClean="0">
                <a:effectLst>
                  <a:outerShdw blurRad="38100" dist="38100" dir="2700000" algn="tl">
                    <a:srgbClr val="000000">
                      <a:alpha val="43137"/>
                    </a:srgbClr>
                  </a:outerShdw>
                </a:effectLst>
              </a:rPr>
              <a:t>“</a:t>
            </a:r>
            <a:r>
              <a:rPr lang="en-US" altLang="en-US" sz="2400" u="sng" dirty="0" smtClean="0">
                <a:effectLst>
                  <a:outerShdw blurRad="38100" dist="38100" dir="2700000" algn="tl">
                    <a:srgbClr val="000000">
                      <a:alpha val="43137"/>
                    </a:srgbClr>
                  </a:outerShdw>
                </a:effectLst>
              </a:rPr>
              <a:t>Enterprise </a:t>
            </a:r>
            <a:r>
              <a:rPr lang="en-US" altLang="en-US" sz="2400" u="sng" dirty="0">
                <a:effectLst>
                  <a:outerShdw blurRad="38100" dist="38100" dir="2700000" algn="tl">
                    <a:srgbClr val="000000">
                      <a:alpha val="43137"/>
                    </a:srgbClr>
                  </a:outerShdw>
                </a:effectLst>
              </a:rPr>
              <a:t>Data Access </a:t>
            </a:r>
            <a:r>
              <a:rPr lang="en-US" altLang="en-US" sz="2400" u="sng" dirty="0" smtClean="0">
                <a:effectLst>
                  <a:outerShdw blurRad="38100" dist="38100" dir="2700000" algn="tl">
                    <a:srgbClr val="000000">
                      <a:alpha val="43137"/>
                    </a:srgbClr>
                  </a:outerShdw>
                </a:effectLst>
              </a:rPr>
              <a:t>Library</a:t>
            </a:r>
            <a:r>
              <a:rPr lang="en-US" altLang="en-US" sz="2400" dirty="0" smtClean="0">
                <a:effectLst>
                  <a:outerShdw blurRad="38100" dist="38100" dir="2700000" algn="tl">
                    <a:srgbClr val="000000">
                      <a:alpha val="43137"/>
                    </a:srgbClr>
                  </a:outerShdw>
                </a:effectLst>
              </a:rPr>
              <a:t>”</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721242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graphicFrame>
        <p:nvGraphicFramePr>
          <p:cNvPr id="4" name="Table 3"/>
          <p:cNvGraphicFramePr>
            <a:graphicFrameLocks noGrp="1"/>
          </p:cNvGraphicFramePr>
          <p:nvPr>
            <p:extLst>
              <p:ext uri="{D42A27DB-BD31-4B8C-83A1-F6EECF244321}">
                <p14:modId xmlns:p14="http://schemas.microsoft.com/office/powerpoint/2010/main" val="336562817"/>
              </p:ext>
            </p:extLst>
          </p:nvPr>
        </p:nvGraphicFramePr>
        <p:xfrm>
          <a:off x="309282" y="1447800"/>
          <a:ext cx="8503920" cy="5095240"/>
        </p:xfrm>
        <a:graphic>
          <a:graphicData uri="http://schemas.openxmlformats.org/drawingml/2006/table">
            <a:tbl>
              <a:tblPr firstRow="1" bandRow="1">
                <a:tableStyleId>{5C22544A-7EE6-4342-B048-85BDC9FD1C3A}</a:tableStyleId>
              </a:tblPr>
              <a:tblGrid>
                <a:gridCol w="8503920"/>
              </a:tblGrid>
              <a:tr h="37084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1" kern="1200" baseline="0" dirty="0" smtClean="0">
                          <a:solidFill>
                            <a:schemeClr val="bg1"/>
                          </a:solidFill>
                          <a:latin typeface="+mn-lt"/>
                          <a:ea typeface="+mn-ea"/>
                          <a:cs typeface="+mn-cs"/>
                        </a:rPr>
                        <a:t>How To – Consume Data Access Enterprise Library – General Guidelines</a:t>
                      </a:r>
                    </a:p>
                  </a:txBody>
                  <a:tcPr>
                    <a:solidFill>
                      <a:schemeClr val="accent5">
                        <a:lumMod val="75000"/>
                      </a:schemeClr>
                    </a:solidFill>
                  </a:tcPr>
                </a:tc>
              </a:tr>
              <a:tr h="467360">
                <a:tc>
                  <a:txBody>
                    <a:bodyPr/>
                    <a:lstStyle/>
                    <a:p>
                      <a:r>
                        <a:rPr lang="en-US" sz="1400" b="0" u="sng" kern="1200" baseline="0" dirty="0" smtClean="0">
                          <a:solidFill>
                            <a:schemeClr val="tx1"/>
                          </a:solidFill>
                          <a:latin typeface="+mn-lt"/>
                          <a:ea typeface="+mn-ea"/>
                          <a:cs typeface="+mn-cs"/>
                        </a:rPr>
                        <a:t>LogixHealth Enterprise Library for Data Access</a:t>
                      </a:r>
                      <a:r>
                        <a:rPr lang="en-US" sz="1400" b="0" kern="1200" baseline="0" dirty="0" smtClean="0">
                          <a:solidFill>
                            <a:schemeClr val="tx1"/>
                          </a:solidFill>
                          <a:latin typeface="+mn-lt"/>
                          <a:ea typeface="+mn-ea"/>
                          <a:cs typeface="+mn-cs"/>
                        </a:rPr>
                        <a:t> – This component provides an interfaces for accessing the data from the SQL Server Database that reduce the amount of code that is required</a:t>
                      </a:r>
                    </a:p>
                  </a:txBody>
                  <a:tcPr>
                    <a:noFill/>
                  </a:tcPr>
                </a:tc>
              </a:tr>
              <a:tr h="787400">
                <a:tc>
                  <a:txBody>
                    <a:bodyPr/>
                    <a:lstStyle/>
                    <a:p>
                      <a:r>
                        <a:rPr lang="en-US" sz="1400" b="0" kern="1200" baseline="0" dirty="0" smtClean="0">
                          <a:solidFill>
                            <a:schemeClr val="tx1"/>
                          </a:solidFill>
                          <a:latin typeface="+mn-lt"/>
                          <a:ea typeface="+mn-ea"/>
                          <a:cs typeface="+mn-cs"/>
                        </a:rPr>
                        <a:t>This component has two versions,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kern="1200" baseline="0" dirty="0" smtClean="0">
                          <a:solidFill>
                            <a:schemeClr val="tx1"/>
                          </a:solidFill>
                          <a:latin typeface="+mn-lt"/>
                          <a:ea typeface="+mn-ea"/>
                          <a:cs typeface="+mn-cs"/>
                        </a:rPr>
                        <a:t>One – Developed using .NET Framework 4.5 (can be consumed by applications developed using .NET Framework(s))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kern="1200" baseline="0" dirty="0" smtClean="0">
                          <a:solidFill>
                            <a:schemeClr val="tx1"/>
                          </a:solidFill>
                          <a:latin typeface="+mn-lt"/>
                          <a:ea typeface="+mn-ea"/>
                          <a:cs typeface="+mn-cs"/>
                        </a:rPr>
                        <a:t>Two – Developed using .NET Core 2.1  (can be consumed by applications developed using .NET Core)</a:t>
                      </a:r>
                    </a:p>
                  </a:txBody>
                  <a:tcPr>
                    <a:noFill/>
                  </a:tcPr>
                </a:tc>
              </a:tr>
              <a:tr h="29972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0" kern="1200" baseline="0" dirty="0" smtClean="0">
                          <a:solidFill>
                            <a:schemeClr val="tx1"/>
                          </a:solidFill>
                          <a:latin typeface="+mn-lt"/>
                          <a:ea typeface="+mn-ea"/>
                          <a:cs typeface="+mn-cs"/>
                        </a:rPr>
                        <a:t>Go to TFS - </a:t>
                      </a:r>
                      <a:r>
                        <a:rPr lang="en-US" sz="1400" b="0" kern="1200" baseline="0" dirty="0" smtClean="0">
                          <a:solidFill>
                            <a:schemeClr val="tx1"/>
                          </a:solidFill>
                          <a:latin typeface="+mn-lt"/>
                          <a:ea typeface="+mn-ea"/>
                          <a:cs typeface="+mn-cs"/>
                          <a:hlinkClick r:id="rId2"/>
                        </a:rPr>
                        <a:t>http://bedtfsapp001:8080/tfs/main</a:t>
                      </a:r>
                      <a:r>
                        <a:rPr lang="en-US" sz="1400" b="0" kern="1200" baseline="0" dirty="0" smtClean="0">
                          <a:solidFill>
                            <a:schemeClr val="tx1"/>
                          </a:solidFill>
                          <a:latin typeface="+mn-lt"/>
                          <a:ea typeface="+mn-ea"/>
                          <a:cs typeface="+mn-cs"/>
                        </a:rPr>
                        <a:t> &gt; </a:t>
                      </a:r>
                      <a:r>
                        <a:rPr lang="en-US" sz="1400" b="0" dirty="0" err="1" smtClean="0">
                          <a:solidFill>
                            <a:schemeClr val="tx1"/>
                          </a:solidFill>
                        </a:rPr>
                        <a:t>EnterpriseLibraries</a:t>
                      </a:r>
                      <a:endParaRPr lang="en-US" sz="1400" b="0" dirty="0" smtClean="0">
                        <a:solidFill>
                          <a:schemeClr val="tx1"/>
                        </a:solidFill>
                      </a:endParaRPr>
                    </a:p>
                  </a:txBody>
                  <a:tcPr>
                    <a:noFill/>
                  </a:tcPr>
                </a:tc>
              </a:tr>
              <a:tr h="37592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0" kern="1200" baseline="0" dirty="0" smtClean="0">
                          <a:solidFill>
                            <a:schemeClr val="tx1"/>
                          </a:solidFill>
                          <a:latin typeface="+mn-lt"/>
                          <a:ea typeface="+mn-ea"/>
                          <a:cs typeface="+mn-cs"/>
                        </a:rPr>
                        <a:t>Map this TFS folder $/</a:t>
                      </a:r>
                      <a:r>
                        <a:rPr lang="en-US" sz="1400" b="0" kern="1200" baseline="0" dirty="0" err="1" smtClean="0">
                          <a:solidFill>
                            <a:schemeClr val="tx1"/>
                          </a:solidFill>
                          <a:latin typeface="+mn-lt"/>
                          <a:ea typeface="+mn-ea"/>
                          <a:cs typeface="+mn-cs"/>
                        </a:rPr>
                        <a:t>EnterpriseLibraries</a:t>
                      </a:r>
                      <a:r>
                        <a:rPr lang="en-US" sz="1400" b="0" kern="1200" baseline="0" dirty="0" smtClean="0">
                          <a:solidFill>
                            <a:schemeClr val="tx1"/>
                          </a:solidFill>
                          <a:latin typeface="+mn-lt"/>
                          <a:ea typeface="+mn-ea"/>
                          <a:cs typeface="+mn-cs"/>
                        </a:rPr>
                        <a:t>/</a:t>
                      </a:r>
                      <a:r>
                        <a:rPr lang="en-US" sz="1400" b="0" kern="1200" baseline="0" dirty="0" err="1" smtClean="0">
                          <a:solidFill>
                            <a:schemeClr val="tx1"/>
                          </a:solidFill>
                          <a:latin typeface="+mn-lt"/>
                          <a:ea typeface="+mn-ea"/>
                          <a:cs typeface="+mn-cs"/>
                        </a:rPr>
                        <a:t>StableVersion</a:t>
                      </a:r>
                      <a:r>
                        <a:rPr lang="en-US" sz="1400" b="0" kern="1200" baseline="0" dirty="0" smtClean="0">
                          <a:solidFill>
                            <a:schemeClr val="tx1"/>
                          </a:solidFill>
                          <a:latin typeface="+mn-lt"/>
                          <a:ea typeface="+mn-ea"/>
                          <a:cs typeface="+mn-cs"/>
                        </a:rPr>
                        <a:t> to [C: or D: drive]:\TFS\</a:t>
                      </a:r>
                      <a:r>
                        <a:rPr lang="en-US" sz="1400" b="0" dirty="0" err="1" smtClean="0">
                          <a:solidFill>
                            <a:schemeClr val="tx1"/>
                          </a:solidFill>
                        </a:rPr>
                        <a:t>EnterpriseLibraries</a:t>
                      </a:r>
                      <a:r>
                        <a:rPr lang="en-US" sz="1400" b="0" dirty="0" smtClean="0">
                          <a:solidFill>
                            <a:schemeClr val="tx1"/>
                          </a:solidFill>
                        </a:rPr>
                        <a:t>\</a:t>
                      </a:r>
                      <a:r>
                        <a:rPr lang="en-US" sz="1400" b="0" kern="1200" baseline="0" dirty="0" err="1" smtClean="0">
                          <a:solidFill>
                            <a:schemeClr val="tx1"/>
                          </a:solidFill>
                          <a:latin typeface="+mn-lt"/>
                          <a:ea typeface="+mn-ea"/>
                          <a:cs typeface="+mn-cs"/>
                        </a:rPr>
                        <a:t>StableVersion</a:t>
                      </a:r>
                      <a:r>
                        <a:rPr lang="en-US" sz="1400" b="0" kern="1200" baseline="0" dirty="0" smtClean="0">
                          <a:solidFill>
                            <a:schemeClr val="tx1"/>
                          </a:solidFill>
                          <a:latin typeface="+mn-lt"/>
                          <a:ea typeface="+mn-ea"/>
                          <a:cs typeface="+mn-cs"/>
                        </a:rPr>
                        <a:t> and Get the latest code base</a:t>
                      </a:r>
                      <a:endParaRPr lang="en-US" sz="1400" b="0" dirty="0" smtClean="0">
                        <a:solidFill>
                          <a:schemeClr val="tx1"/>
                        </a:solidFill>
                      </a:endParaRPr>
                    </a:p>
                  </a:txBody>
                  <a:tcPr>
                    <a:no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0" kern="1200" baseline="0" dirty="0" smtClean="0">
                          <a:solidFill>
                            <a:schemeClr val="tx1"/>
                          </a:solidFill>
                          <a:latin typeface="+mn-lt"/>
                          <a:ea typeface="+mn-ea"/>
                          <a:cs typeface="+mn-cs"/>
                        </a:rPr>
                        <a:t>Go to your application folder and open your application solution file in Visual Studio 2017</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kern="1200" dirty="0" smtClean="0">
                          <a:solidFill>
                            <a:schemeClr val="tx1"/>
                          </a:solidFill>
                          <a:effectLst/>
                          <a:latin typeface="+mn-lt"/>
                          <a:ea typeface="+mn-ea"/>
                          <a:cs typeface="+mn-cs"/>
                        </a:rPr>
                        <a:t>Right click on Solution file &gt; Add &gt; click New Solution Folder &gt; name this folder as </a:t>
                      </a:r>
                      <a:r>
                        <a:rPr lang="en-US" sz="1400" b="0" kern="1200" dirty="0" smtClean="0">
                          <a:solidFill>
                            <a:schemeClr val="tx1"/>
                          </a:solidFill>
                          <a:effectLst/>
                          <a:latin typeface="+mn-lt"/>
                          <a:ea typeface="+mn-ea"/>
                          <a:cs typeface="+mn-cs"/>
                        </a:rPr>
                        <a:t>“Dependencies”</a:t>
                      </a:r>
                      <a:endParaRPr lang="en-US" sz="1400" b="0" kern="1200" dirty="0" smtClean="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kern="1200" dirty="0" smtClean="0">
                          <a:solidFill>
                            <a:schemeClr val="tx1"/>
                          </a:solidFill>
                          <a:effectLst/>
                          <a:latin typeface="+mn-lt"/>
                          <a:ea typeface="+mn-ea"/>
                          <a:cs typeface="+mn-cs"/>
                        </a:rPr>
                        <a:t>Right click on this Solution Folder </a:t>
                      </a:r>
                      <a:r>
                        <a:rPr lang="en-US" sz="1400" b="0" kern="1200" dirty="0" smtClean="0">
                          <a:solidFill>
                            <a:schemeClr val="tx1"/>
                          </a:solidFill>
                          <a:effectLst/>
                          <a:latin typeface="+mn-lt"/>
                          <a:ea typeface="+mn-ea"/>
                          <a:cs typeface="+mn-cs"/>
                        </a:rPr>
                        <a:t>“Dependencies” </a:t>
                      </a:r>
                      <a:r>
                        <a:rPr lang="en-US" sz="1400" b="0" kern="1200" dirty="0" smtClean="0">
                          <a:solidFill>
                            <a:schemeClr val="tx1"/>
                          </a:solidFill>
                          <a:effectLst/>
                          <a:latin typeface="+mn-lt"/>
                          <a:ea typeface="+mn-ea"/>
                          <a:cs typeface="+mn-cs"/>
                        </a:rPr>
                        <a:t>and add the Enterprise Data Access Library project from the location mentioned where you have mapped.</a:t>
                      </a:r>
                    </a:p>
                    <a:p>
                      <a:pPr marL="12001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kern="1200" dirty="0" err="1" smtClean="0">
                          <a:solidFill>
                            <a:schemeClr val="tx1"/>
                          </a:solidFill>
                          <a:effectLst/>
                          <a:latin typeface="+mn-lt"/>
                          <a:ea typeface="+mn-ea"/>
                          <a:cs typeface="+mn-cs"/>
                        </a:rPr>
                        <a:t>LogixHealth.EnterpriseLibrary.DataAccess.Core</a:t>
                      </a:r>
                      <a:r>
                        <a:rPr lang="en-US" sz="1400" b="0" kern="1200" baseline="0" dirty="0" smtClean="0">
                          <a:solidFill>
                            <a:schemeClr val="tx1"/>
                          </a:solidFill>
                          <a:effectLst/>
                          <a:latin typeface="+mn-lt"/>
                          <a:ea typeface="+mn-ea"/>
                          <a:cs typeface="+mn-cs"/>
                        </a:rPr>
                        <a:t> – If you`re working on .NET Core Applications</a:t>
                      </a:r>
                    </a:p>
                    <a:p>
                      <a:pPr marL="12001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kern="1200" dirty="0" err="1" smtClean="0">
                          <a:solidFill>
                            <a:schemeClr val="tx1"/>
                          </a:solidFill>
                          <a:effectLst/>
                          <a:latin typeface="+mn-lt"/>
                          <a:ea typeface="+mn-ea"/>
                          <a:cs typeface="+mn-cs"/>
                        </a:rPr>
                        <a:t>LogixHealth.EnterpriseLibrary.DataAccess</a:t>
                      </a:r>
                      <a:r>
                        <a:rPr lang="en-US" sz="1400" b="0" kern="1200" baseline="0" dirty="0" smtClean="0">
                          <a:solidFill>
                            <a:schemeClr val="tx1"/>
                          </a:solidFill>
                          <a:effectLst/>
                          <a:latin typeface="+mn-lt"/>
                          <a:ea typeface="+mn-ea"/>
                          <a:cs typeface="+mn-cs"/>
                        </a:rPr>
                        <a:t> – If you`re working on .NET Framework Applications</a:t>
                      </a:r>
                      <a:endParaRPr lang="en-US" sz="1400" b="0" kern="1200" dirty="0" smtClean="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kern="1200" dirty="0" smtClean="0">
                          <a:solidFill>
                            <a:schemeClr val="tx1"/>
                          </a:solidFill>
                          <a:effectLst/>
                          <a:latin typeface="+mn-lt"/>
                          <a:ea typeface="+mn-ea"/>
                          <a:cs typeface="+mn-cs"/>
                        </a:rPr>
                        <a:t>Right click on your Data Access Application/Project</a:t>
                      </a:r>
                      <a:r>
                        <a:rPr lang="en-US" sz="1400" b="0" kern="1200" baseline="0" dirty="0" smtClean="0">
                          <a:solidFill>
                            <a:schemeClr val="tx1"/>
                          </a:solidFill>
                          <a:effectLst/>
                          <a:latin typeface="+mn-lt"/>
                          <a:ea typeface="+mn-ea"/>
                          <a:cs typeface="+mn-cs"/>
                        </a:rPr>
                        <a:t> </a:t>
                      </a:r>
                      <a:r>
                        <a:rPr lang="en-US" sz="1400" b="0" kern="1200" dirty="0" smtClean="0">
                          <a:solidFill>
                            <a:schemeClr val="tx1"/>
                          </a:solidFill>
                          <a:effectLst/>
                          <a:latin typeface="+mn-lt"/>
                          <a:ea typeface="+mn-ea"/>
                          <a:cs typeface="+mn-cs"/>
                        </a:rPr>
                        <a:t>&gt; click Add &gt; click Reference &gt; Projects &gt; select Enterprise Library Data Access project (If NOT referenced)</a:t>
                      </a:r>
                      <a:endParaRPr lang="en-US" sz="1400" b="0" kern="1200" baseline="0" dirty="0" smtClean="0">
                        <a:solidFill>
                          <a:schemeClr val="tx1"/>
                        </a:solidFill>
                        <a:latin typeface="+mn-lt"/>
                        <a:ea typeface="+mn-ea"/>
                        <a:cs typeface="+mn-cs"/>
                      </a:endParaRPr>
                    </a:p>
                  </a:txBody>
                  <a:tcPr>
                    <a:noFill/>
                  </a:tcPr>
                </a:tc>
              </a:tr>
            </a:tbl>
          </a:graphicData>
        </a:graphic>
      </p:graphicFrame>
    </p:spTree>
    <p:extLst>
      <p:ext uri="{BB962C8B-B14F-4D97-AF65-F5344CB8AC3E}">
        <p14:creationId xmlns:p14="http://schemas.microsoft.com/office/powerpoint/2010/main" val="3186203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graphicFrame>
        <p:nvGraphicFramePr>
          <p:cNvPr id="5" name="Table 4"/>
          <p:cNvGraphicFramePr>
            <a:graphicFrameLocks noGrp="1"/>
          </p:cNvGraphicFramePr>
          <p:nvPr>
            <p:extLst>
              <p:ext uri="{D42A27DB-BD31-4B8C-83A1-F6EECF244321}">
                <p14:modId xmlns:p14="http://schemas.microsoft.com/office/powerpoint/2010/main" val="2049125741"/>
              </p:ext>
            </p:extLst>
          </p:nvPr>
        </p:nvGraphicFramePr>
        <p:xfrm>
          <a:off x="309282" y="1447800"/>
          <a:ext cx="8503920" cy="2016760"/>
        </p:xfrm>
        <a:graphic>
          <a:graphicData uri="http://schemas.openxmlformats.org/drawingml/2006/table">
            <a:tbl>
              <a:tblPr firstRow="1" bandRow="1">
                <a:tableStyleId>{5C22544A-7EE6-4342-B048-85BDC9FD1C3A}</a:tableStyleId>
              </a:tblPr>
              <a:tblGrid>
                <a:gridCol w="8503920"/>
              </a:tblGrid>
              <a:tr h="37084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b="1" kern="1200" baseline="0" dirty="0" smtClean="0">
                          <a:solidFill>
                            <a:schemeClr val="bg1"/>
                          </a:solidFill>
                          <a:latin typeface="+mn-lt"/>
                          <a:ea typeface="+mn-ea"/>
                          <a:cs typeface="+mn-cs"/>
                        </a:rPr>
                        <a:t>How To – Consume Data Access Enterprise Library</a:t>
                      </a:r>
                    </a:p>
                  </a:txBody>
                  <a:tcPr>
                    <a:solidFill>
                      <a:schemeClr val="accent5">
                        <a:lumMod val="75000"/>
                      </a:schemeClr>
                    </a:solidFill>
                  </a:tcPr>
                </a:tc>
              </a:tr>
              <a:tr h="370840">
                <a:tc>
                  <a:txBody>
                    <a:bodyPr/>
                    <a:lstStyle/>
                    <a:p>
                      <a:r>
                        <a:rPr lang="en-US" sz="1600" b="0" kern="1200" baseline="0" dirty="0" smtClean="0">
                          <a:solidFill>
                            <a:schemeClr val="tx1"/>
                          </a:solidFill>
                          <a:latin typeface="+mn-lt"/>
                          <a:ea typeface="+mn-ea"/>
                          <a:cs typeface="+mn-cs"/>
                        </a:rPr>
                        <a:t>Go to your .NET Core Data Access Application &gt; Add References &gt; </a:t>
                      </a:r>
                      <a:r>
                        <a:rPr lang="en-US" sz="1600" b="0" kern="1200" baseline="0" dirty="0" err="1" smtClean="0">
                          <a:solidFill>
                            <a:schemeClr val="tx1"/>
                          </a:solidFill>
                          <a:latin typeface="+mn-lt"/>
                          <a:ea typeface="+mn-ea"/>
                          <a:cs typeface="+mn-cs"/>
                        </a:rPr>
                        <a:t>LogixHealth.EnterpriseLibrary.DataAccess.Core</a:t>
                      </a:r>
                      <a:r>
                        <a:rPr lang="en-US" sz="1600" kern="1200" dirty="0" smtClean="0">
                          <a:solidFill>
                            <a:schemeClr val="dk1"/>
                          </a:solidFill>
                          <a:effectLst/>
                          <a:latin typeface="+mn-lt"/>
                          <a:ea typeface="+mn-ea"/>
                          <a:cs typeface="+mn-cs"/>
                        </a:rPr>
                        <a:t> as</a:t>
                      </a:r>
                      <a:r>
                        <a:rPr lang="en-US" sz="1600" kern="1200" baseline="0" dirty="0" smtClean="0">
                          <a:solidFill>
                            <a:schemeClr val="dk1"/>
                          </a:solidFill>
                          <a:effectLst/>
                          <a:latin typeface="+mn-lt"/>
                          <a:ea typeface="+mn-ea"/>
                          <a:cs typeface="+mn-cs"/>
                        </a:rPr>
                        <a:t> project reference. Initialize and Call the respective Enterprise Data Access methods accordingly</a:t>
                      </a:r>
                      <a:endParaRPr lang="en-US" sz="1600" b="0" kern="1200" baseline="0" dirty="0" smtClean="0">
                        <a:solidFill>
                          <a:schemeClr val="tx1"/>
                        </a:solidFill>
                        <a:latin typeface="+mn-lt"/>
                        <a:ea typeface="+mn-ea"/>
                        <a:cs typeface="+mn-cs"/>
                      </a:endParaRPr>
                    </a:p>
                  </a:txBody>
                  <a:tcPr>
                    <a:noFill/>
                  </a:tcPr>
                </a:tc>
              </a:tr>
              <a:tr h="370840">
                <a:tc>
                  <a:txBody>
                    <a:bodyPr/>
                    <a:lstStyle/>
                    <a:p>
                      <a:r>
                        <a:rPr lang="en-US" sz="1600" b="0" kern="1200" baseline="0" dirty="0" smtClean="0">
                          <a:solidFill>
                            <a:schemeClr val="tx1"/>
                          </a:solidFill>
                          <a:latin typeface="+mn-lt"/>
                          <a:ea typeface="+mn-ea"/>
                          <a:cs typeface="+mn-cs"/>
                        </a:rPr>
                        <a:t>Go to your .NET Data Access Application &gt; Add References &gt; </a:t>
                      </a:r>
                      <a:r>
                        <a:rPr lang="en-US" sz="1600" b="0" kern="1200" baseline="0" dirty="0" err="1" smtClean="0">
                          <a:solidFill>
                            <a:schemeClr val="tx1"/>
                          </a:solidFill>
                          <a:latin typeface="+mn-lt"/>
                          <a:ea typeface="+mn-ea"/>
                          <a:cs typeface="+mn-cs"/>
                        </a:rPr>
                        <a:t>LogixHealth.EnterpriseLibrary.DataAccess</a:t>
                      </a:r>
                      <a:r>
                        <a:rPr lang="en-US" sz="1600" kern="1200" dirty="0" smtClean="0">
                          <a:solidFill>
                            <a:schemeClr val="dk1"/>
                          </a:solidFill>
                          <a:effectLst/>
                          <a:latin typeface="+mn-lt"/>
                          <a:ea typeface="+mn-ea"/>
                          <a:cs typeface="+mn-cs"/>
                        </a:rPr>
                        <a:t> as</a:t>
                      </a:r>
                      <a:r>
                        <a:rPr lang="en-US" sz="1600" kern="1200" baseline="0" dirty="0" smtClean="0">
                          <a:solidFill>
                            <a:schemeClr val="dk1"/>
                          </a:solidFill>
                          <a:effectLst/>
                          <a:latin typeface="+mn-lt"/>
                          <a:ea typeface="+mn-ea"/>
                          <a:cs typeface="+mn-cs"/>
                        </a:rPr>
                        <a:t> project reference. Initialize and Call the respective Enterprise Data Access methods accordingly</a:t>
                      </a:r>
                      <a:endParaRPr lang="en-US" sz="1600" b="0" kern="1200" baseline="0" dirty="0" smtClean="0">
                        <a:solidFill>
                          <a:schemeClr val="tx1"/>
                        </a:solidFill>
                        <a:latin typeface="+mn-lt"/>
                        <a:ea typeface="+mn-ea"/>
                        <a:cs typeface="+mn-cs"/>
                      </a:endParaRPr>
                    </a:p>
                  </a:txBody>
                  <a:tcPr>
                    <a:noFill/>
                  </a:tcPr>
                </a:tc>
              </a:tr>
            </a:tbl>
          </a:graphicData>
        </a:graphic>
      </p:graphicFrame>
    </p:spTree>
    <p:extLst>
      <p:ext uri="{BB962C8B-B14F-4D97-AF65-F5344CB8AC3E}">
        <p14:creationId xmlns:p14="http://schemas.microsoft.com/office/powerpoint/2010/main" val="36644782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graphicFrame>
        <p:nvGraphicFramePr>
          <p:cNvPr id="5" name="Table 4"/>
          <p:cNvGraphicFramePr>
            <a:graphicFrameLocks noGrp="1"/>
          </p:cNvGraphicFramePr>
          <p:nvPr>
            <p:extLst>
              <p:ext uri="{D42A27DB-BD31-4B8C-83A1-F6EECF244321}">
                <p14:modId xmlns:p14="http://schemas.microsoft.com/office/powerpoint/2010/main" val="1926312076"/>
              </p:ext>
            </p:extLst>
          </p:nvPr>
        </p:nvGraphicFramePr>
        <p:xfrm>
          <a:off x="309282" y="1447800"/>
          <a:ext cx="8503920" cy="2291080"/>
        </p:xfrm>
        <a:graphic>
          <a:graphicData uri="http://schemas.openxmlformats.org/drawingml/2006/table">
            <a:tbl>
              <a:tblPr firstRow="1" bandRow="1">
                <a:tableStyleId>{5C22544A-7EE6-4342-B048-85BDC9FD1C3A}</a:tableStyleId>
              </a:tblPr>
              <a:tblGrid>
                <a:gridCol w="8503920"/>
              </a:tblGrid>
              <a:tr h="37084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1" kern="1200" baseline="0" dirty="0" smtClean="0">
                          <a:solidFill>
                            <a:schemeClr val="bg1"/>
                          </a:solidFill>
                          <a:latin typeface="+mn-lt"/>
                          <a:ea typeface="+mn-ea"/>
                          <a:cs typeface="+mn-cs"/>
                        </a:rPr>
                        <a:t>How To – Consume Data Access Enterprise Library – Interface Definitions</a:t>
                      </a:r>
                    </a:p>
                  </a:txBody>
                  <a:tcPr>
                    <a:solidFill>
                      <a:schemeClr val="accent5">
                        <a:lumMod val="75000"/>
                      </a:schemeClr>
                    </a:solidFill>
                  </a:tcPr>
                </a:tc>
              </a:tr>
              <a:tr h="370840">
                <a:tc>
                  <a:txBody>
                    <a:bodyPr/>
                    <a:lstStyle/>
                    <a:p>
                      <a:r>
                        <a:rPr lang="en-US" sz="1800" kern="1200" dirty="0" err="1" smtClean="0">
                          <a:solidFill>
                            <a:schemeClr val="dk1"/>
                          </a:solidFill>
                          <a:latin typeface="+mn-lt"/>
                          <a:ea typeface="+mn-ea"/>
                          <a:cs typeface="+mn-cs"/>
                        </a:rPr>
                        <a:t>IUnitOfWork</a:t>
                      </a:r>
                      <a:r>
                        <a:rPr lang="en-US" sz="1800" kern="1200" dirty="0" smtClean="0">
                          <a:solidFill>
                            <a:schemeClr val="dk1"/>
                          </a:solidFill>
                          <a:latin typeface="+mn-lt"/>
                          <a:ea typeface="+mn-ea"/>
                          <a:cs typeface="+mn-cs"/>
                        </a:rPr>
                        <a:t> – Unit of Work is the concept related to the effective implementation of the repository pattern.</a:t>
                      </a:r>
                      <a:endParaRPr lang="en-US" sz="1800" b="0" kern="1200" baseline="0" dirty="0" smtClean="0">
                        <a:solidFill>
                          <a:schemeClr val="tx1"/>
                        </a:solidFill>
                        <a:latin typeface="+mn-lt"/>
                        <a:ea typeface="+mn-ea"/>
                        <a:cs typeface="+mn-cs"/>
                      </a:endParaRPr>
                    </a:p>
                  </a:txBody>
                  <a:tcPr>
                    <a:noFill/>
                  </a:tcPr>
                </a:tc>
              </a:tr>
              <a:tr h="370840">
                <a:tc>
                  <a:txBody>
                    <a:bodyPr/>
                    <a:lstStyle/>
                    <a:p>
                      <a:r>
                        <a:rPr lang="en-US" sz="1800" kern="1200" dirty="0" err="1" smtClean="0">
                          <a:solidFill>
                            <a:schemeClr val="dk1"/>
                          </a:solidFill>
                          <a:latin typeface="+mn-lt"/>
                          <a:ea typeface="+mn-ea"/>
                          <a:cs typeface="+mn-cs"/>
                        </a:rPr>
                        <a:t>IRepository</a:t>
                      </a:r>
                      <a:r>
                        <a:rPr lang="en-US" sz="1800" kern="1200" dirty="0" smtClean="0">
                          <a:solidFill>
                            <a:schemeClr val="dk1"/>
                          </a:solidFill>
                          <a:latin typeface="+mn-lt"/>
                          <a:ea typeface="+mn-ea"/>
                          <a:cs typeface="+mn-cs"/>
                        </a:rPr>
                        <a:t>&lt;T&gt; – Repository pattern, the domain entities, the data access logic and the business logic talk to each other using interfaces.</a:t>
                      </a:r>
                      <a:endParaRPr lang="en-US" sz="1800" b="0" kern="1200" baseline="0" dirty="0" smtClean="0">
                        <a:solidFill>
                          <a:schemeClr val="tx1"/>
                        </a:solidFill>
                        <a:latin typeface="+mn-lt"/>
                        <a:ea typeface="+mn-ea"/>
                        <a:cs typeface="+mn-cs"/>
                      </a:endParaRPr>
                    </a:p>
                  </a:txBody>
                  <a:tcPr>
                    <a:noFill/>
                  </a:tcPr>
                </a:tc>
              </a:tr>
              <a:tr h="370840">
                <a:tc>
                  <a:txBody>
                    <a:bodyPr/>
                    <a:lstStyle/>
                    <a:p>
                      <a:r>
                        <a:rPr lang="en-US" sz="1800" kern="1200" dirty="0" err="1" smtClean="0">
                          <a:solidFill>
                            <a:schemeClr val="dk1"/>
                          </a:solidFill>
                          <a:latin typeface="+mn-lt"/>
                          <a:ea typeface="+mn-ea"/>
                          <a:cs typeface="+mn-cs"/>
                        </a:rPr>
                        <a:t>IQueryRepository</a:t>
                      </a:r>
                      <a:r>
                        <a:rPr lang="en-US" sz="1800" kern="1200" dirty="0" smtClean="0">
                          <a:solidFill>
                            <a:schemeClr val="dk1"/>
                          </a:solidFill>
                          <a:latin typeface="+mn-lt"/>
                          <a:ea typeface="+mn-ea"/>
                          <a:cs typeface="+mn-cs"/>
                        </a:rPr>
                        <a:t>&lt;T&gt; – Query Repository pattern, the data access logic in stored procedures and the business logic talk to each other using interfaces</a:t>
                      </a:r>
                      <a:endParaRPr lang="en-US" sz="1800" b="0" kern="1200" baseline="0" dirty="0" smtClean="0">
                        <a:solidFill>
                          <a:schemeClr val="tx1"/>
                        </a:solidFill>
                        <a:latin typeface="+mn-lt"/>
                        <a:ea typeface="+mn-ea"/>
                        <a:cs typeface="+mn-cs"/>
                      </a:endParaRPr>
                    </a:p>
                  </a:txBody>
                  <a:tcPr>
                    <a:noFill/>
                  </a:tcPr>
                </a:tc>
              </a:tr>
            </a:tbl>
          </a:graphicData>
        </a:graphic>
      </p:graphicFrame>
    </p:spTree>
    <p:extLst>
      <p:ext uri="{BB962C8B-B14F-4D97-AF65-F5344CB8AC3E}">
        <p14:creationId xmlns:p14="http://schemas.microsoft.com/office/powerpoint/2010/main" val="2449383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b="1" u="sng" dirty="0">
                <a:effectLst>
                  <a:outerShdw blurRad="38100" dist="38100" dir="2700000" algn="tl">
                    <a:srgbClr val="000000">
                      <a:alpha val="43137"/>
                    </a:srgbClr>
                  </a:outerShdw>
                </a:effectLst>
              </a:rPr>
              <a:t>How To – Consume LH Enterprise Data Access Library</a:t>
            </a:r>
            <a:endParaRPr lang="en-US" sz="2400" b="1" u="sng" dirty="0">
              <a:effectLst>
                <a:outerShdw blurRad="38100" dist="38100" dir="2700000" algn="tl">
                  <a:srgbClr val="000000">
                    <a:alpha val="43137"/>
                  </a:srgbClr>
                </a:outerShdw>
              </a:effectLst>
            </a:endParaRPr>
          </a:p>
        </p:txBody>
      </p:sp>
      <p:graphicFrame>
        <p:nvGraphicFramePr>
          <p:cNvPr id="4" name="Table 3"/>
          <p:cNvGraphicFramePr>
            <a:graphicFrameLocks noGrp="1"/>
          </p:cNvGraphicFramePr>
          <p:nvPr>
            <p:extLst>
              <p:ext uri="{D42A27DB-BD31-4B8C-83A1-F6EECF244321}">
                <p14:modId xmlns:p14="http://schemas.microsoft.com/office/powerpoint/2010/main" val="4021178687"/>
              </p:ext>
            </p:extLst>
          </p:nvPr>
        </p:nvGraphicFramePr>
        <p:xfrm>
          <a:off x="309282" y="1447800"/>
          <a:ext cx="8503920" cy="3769360"/>
        </p:xfrm>
        <a:graphic>
          <a:graphicData uri="http://schemas.openxmlformats.org/drawingml/2006/table">
            <a:tbl>
              <a:tblPr firstRow="1" bandRow="1">
                <a:tableStyleId>{5C22544A-7EE6-4342-B048-85BDC9FD1C3A}</a:tableStyleId>
              </a:tblPr>
              <a:tblGrid>
                <a:gridCol w="8503920"/>
              </a:tblGrid>
              <a:tr h="37084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1" kern="1200" baseline="0" dirty="0" smtClean="0">
                          <a:solidFill>
                            <a:schemeClr val="bg1"/>
                          </a:solidFill>
                          <a:latin typeface="+mn-lt"/>
                          <a:ea typeface="+mn-ea"/>
                          <a:cs typeface="+mn-cs"/>
                        </a:rPr>
                        <a:t>How To – Consume Data Access Enterprise Library – </a:t>
                      </a:r>
                      <a:r>
                        <a:rPr lang="en-US" sz="1500" b="1" kern="1200" baseline="0" dirty="0" err="1" smtClean="0">
                          <a:solidFill>
                            <a:schemeClr val="bg1"/>
                          </a:solidFill>
                          <a:latin typeface="+mn-lt"/>
                          <a:ea typeface="+mn-ea"/>
                          <a:cs typeface="+mn-cs"/>
                        </a:rPr>
                        <a:t>IRepository</a:t>
                      </a:r>
                      <a:r>
                        <a:rPr lang="en-US" sz="1500" b="1" kern="1200" baseline="0" dirty="0" smtClean="0">
                          <a:solidFill>
                            <a:schemeClr val="bg1"/>
                          </a:solidFill>
                          <a:latin typeface="+mn-lt"/>
                          <a:ea typeface="+mn-ea"/>
                          <a:cs typeface="+mn-cs"/>
                        </a:rPr>
                        <a:t>&lt;T&gt;</a:t>
                      </a:r>
                    </a:p>
                  </a:txBody>
                  <a:tcPr>
                    <a:solidFill>
                      <a:schemeClr val="accent5">
                        <a:lumMod val="75000"/>
                      </a:schemeClr>
                    </a:solidFill>
                  </a:tcPr>
                </a:tc>
              </a:tr>
              <a:tr h="370840">
                <a:tc>
                  <a:txBody>
                    <a:bodyPr/>
                    <a:lstStyle/>
                    <a:p>
                      <a:r>
                        <a:rPr lang="en-US" sz="1600" b="0" kern="1200" baseline="0" dirty="0" smtClean="0">
                          <a:solidFill>
                            <a:schemeClr val="tx1"/>
                          </a:solidFill>
                          <a:latin typeface="+mn-lt"/>
                          <a:ea typeface="+mn-ea"/>
                          <a:cs typeface="+mn-cs"/>
                        </a:rPr>
                        <a:t>In your Data Access Classes, declare unit of work and repository Interfaces.</a:t>
                      </a:r>
                    </a:p>
                    <a:p>
                      <a:r>
                        <a:rPr lang="en-US" sz="1600" b="0" kern="1200" baseline="0" dirty="0" smtClean="0">
                          <a:solidFill>
                            <a:schemeClr val="tx1"/>
                          </a:solidFill>
                          <a:latin typeface="+mn-lt"/>
                          <a:ea typeface="+mn-ea"/>
                          <a:cs typeface="+mn-cs"/>
                        </a:rPr>
                        <a:t>Example – </a:t>
                      </a:r>
                    </a:p>
                    <a:p>
                      <a:pPr lvl="1"/>
                      <a:r>
                        <a:rPr lang="en-US" sz="1400" dirty="0" err="1" smtClean="0">
                          <a:solidFill>
                            <a:schemeClr val="accent5">
                              <a:lumMod val="75000"/>
                            </a:schemeClr>
                          </a:solidFill>
                          <a:latin typeface="Consolas"/>
                        </a:rPr>
                        <a:t>IUnitOfWork</a:t>
                      </a:r>
                      <a:r>
                        <a:rPr lang="en-US" sz="1400" dirty="0" smtClean="0">
                          <a:solidFill>
                            <a:schemeClr val="accent5">
                              <a:lumMod val="75000"/>
                            </a:schemeClr>
                          </a:solidFill>
                          <a:latin typeface="Consolas"/>
                        </a:rPr>
                        <a:t> </a:t>
                      </a:r>
                      <a:r>
                        <a:rPr lang="en-US" sz="1400" dirty="0" err="1" smtClean="0">
                          <a:solidFill>
                            <a:srgbClr val="000000"/>
                          </a:solidFill>
                          <a:latin typeface="Consolas"/>
                        </a:rPr>
                        <a:t>unitOfWork</a:t>
                      </a:r>
                      <a:r>
                        <a:rPr lang="en-US" sz="1400" dirty="0" smtClean="0">
                          <a:solidFill>
                            <a:srgbClr val="000000"/>
                          </a:solidFill>
                          <a:latin typeface="Consolas"/>
                        </a:rPr>
                        <a:t>;</a:t>
                      </a:r>
                    </a:p>
                    <a:p>
                      <a:pPr lvl="1"/>
                      <a:r>
                        <a:rPr lang="en-US" sz="1400" dirty="0" err="1" smtClean="0">
                          <a:solidFill>
                            <a:schemeClr val="accent5">
                              <a:lumMod val="75000"/>
                            </a:schemeClr>
                          </a:solidFill>
                          <a:latin typeface="Consolas"/>
                        </a:rPr>
                        <a:t>IRepository</a:t>
                      </a:r>
                      <a:r>
                        <a:rPr lang="en-US" sz="1400" dirty="0" smtClean="0">
                          <a:solidFill>
                            <a:srgbClr val="000000"/>
                          </a:solidFill>
                          <a:latin typeface="Consolas"/>
                        </a:rPr>
                        <a:t>&lt;</a:t>
                      </a:r>
                      <a:r>
                        <a:rPr lang="en-US" sz="1400" dirty="0" err="1" smtClean="0">
                          <a:solidFill>
                            <a:schemeClr val="accent5">
                              <a:lumMod val="75000"/>
                            </a:schemeClr>
                          </a:solidFill>
                          <a:latin typeface="Consolas"/>
                        </a:rPr>
                        <a:t>ApplicationArea</a:t>
                      </a:r>
                      <a:r>
                        <a:rPr lang="en-US" sz="1400" dirty="0" smtClean="0">
                          <a:solidFill>
                            <a:srgbClr val="000000"/>
                          </a:solidFill>
                          <a:latin typeface="Consolas"/>
                        </a:rPr>
                        <a:t>&gt; repository;</a:t>
                      </a:r>
                    </a:p>
                    <a:p>
                      <a:pPr lvl="0"/>
                      <a:r>
                        <a:rPr lang="en-US" sz="1400" b="0" kern="1200" baseline="0" dirty="0" smtClean="0">
                          <a:solidFill>
                            <a:srgbClr val="000000"/>
                          </a:solidFill>
                          <a:latin typeface="+mn-lt"/>
                          <a:ea typeface="+mn-ea"/>
                          <a:cs typeface="+mn-cs"/>
                        </a:rPr>
                        <a:t>Note – In the above example </a:t>
                      </a:r>
                      <a:r>
                        <a:rPr lang="en-US" sz="1400" b="0" kern="1200" baseline="0" dirty="0" err="1" smtClean="0">
                          <a:solidFill>
                            <a:srgbClr val="000000"/>
                          </a:solidFill>
                          <a:latin typeface="+mn-lt"/>
                          <a:ea typeface="+mn-ea"/>
                          <a:cs typeface="+mn-cs"/>
                        </a:rPr>
                        <a:t>ApplicationArea</a:t>
                      </a:r>
                      <a:r>
                        <a:rPr lang="en-US" sz="1400" b="0" kern="1200" baseline="0" dirty="0" smtClean="0">
                          <a:solidFill>
                            <a:srgbClr val="000000"/>
                          </a:solidFill>
                          <a:latin typeface="+mn-lt"/>
                          <a:ea typeface="+mn-ea"/>
                          <a:cs typeface="+mn-cs"/>
                        </a:rPr>
                        <a:t> is a business entity or model</a:t>
                      </a:r>
                      <a:endParaRPr lang="en-US" sz="1400" b="0" kern="1200" baseline="0" dirty="0" smtClean="0">
                        <a:solidFill>
                          <a:schemeClr val="tx1"/>
                        </a:solidFill>
                        <a:latin typeface="+mn-lt"/>
                        <a:ea typeface="+mn-ea"/>
                        <a:cs typeface="+mn-cs"/>
                      </a:endParaRPr>
                    </a:p>
                  </a:txBody>
                  <a:tcPr>
                    <a:noFill/>
                  </a:tcPr>
                </a:tc>
              </a:tr>
              <a:tr h="1229360">
                <a:tc>
                  <a:txBody>
                    <a:bodyPr/>
                    <a:lstStyle/>
                    <a:p>
                      <a:r>
                        <a:rPr lang="en-US" sz="1600" b="0" kern="1200" baseline="0" dirty="0" smtClean="0">
                          <a:solidFill>
                            <a:schemeClr val="tx1"/>
                          </a:solidFill>
                          <a:latin typeface="+mn-lt"/>
                          <a:ea typeface="+mn-ea"/>
                          <a:cs typeface="+mn-cs"/>
                        </a:rPr>
                        <a:t>In the constructor or method instantiate these interfaces.</a:t>
                      </a:r>
                    </a:p>
                    <a:p>
                      <a:r>
                        <a:rPr lang="en-US" sz="1600" b="0" kern="1200" baseline="0" dirty="0" smtClean="0">
                          <a:solidFill>
                            <a:schemeClr val="tx1"/>
                          </a:solidFill>
                          <a:latin typeface="+mn-lt"/>
                          <a:ea typeface="+mn-ea"/>
                          <a:cs typeface="+mn-cs"/>
                        </a:rPr>
                        <a:t>Example – </a:t>
                      </a:r>
                    </a:p>
                    <a:p>
                      <a:pPr lvl="1"/>
                      <a:r>
                        <a:rPr lang="en-US" sz="1200" kern="1200" dirty="0" err="1" smtClean="0">
                          <a:solidFill>
                            <a:srgbClr val="000000"/>
                          </a:solidFill>
                          <a:latin typeface="Consolas"/>
                          <a:ea typeface="+mn-ea"/>
                          <a:cs typeface="+mn-cs"/>
                        </a:rPr>
                        <a:t>unitOfWork</a:t>
                      </a:r>
                      <a:r>
                        <a:rPr lang="en-US" sz="1200" kern="1200" dirty="0" smtClean="0">
                          <a:solidFill>
                            <a:srgbClr val="000000"/>
                          </a:solidFill>
                          <a:latin typeface="Consolas"/>
                          <a:ea typeface="+mn-ea"/>
                          <a:cs typeface="+mn-cs"/>
                        </a:rPr>
                        <a:t> = </a:t>
                      </a:r>
                      <a:r>
                        <a:rPr lang="en-US" sz="1200" kern="1200" dirty="0" err="1" smtClean="0">
                          <a:solidFill>
                            <a:srgbClr val="000000"/>
                          </a:solidFill>
                          <a:latin typeface="Consolas"/>
                          <a:ea typeface="+mn-ea"/>
                          <a:cs typeface="+mn-cs"/>
                        </a:rPr>
                        <a:t>UnitOfWorkFactory.CreateUnitOfWork</a:t>
                      </a:r>
                      <a:r>
                        <a:rPr lang="en-US" sz="1200" kern="1200" dirty="0" smtClean="0">
                          <a:solidFill>
                            <a:srgbClr val="000000"/>
                          </a:solidFill>
                          <a:latin typeface="Consolas"/>
                          <a:ea typeface="+mn-ea"/>
                          <a:cs typeface="+mn-cs"/>
                        </a:rPr>
                        <a:t>(_</a:t>
                      </a:r>
                      <a:r>
                        <a:rPr lang="en-US" sz="1200" kern="1200" dirty="0" err="1" smtClean="0">
                          <a:solidFill>
                            <a:srgbClr val="000000"/>
                          </a:solidFill>
                          <a:latin typeface="Consolas"/>
                          <a:ea typeface="+mn-ea"/>
                          <a:cs typeface="+mn-cs"/>
                        </a:rPr>
                        <a:t>connectionString</a:t>
                      </a:r>
                      <a:r>
                        <a:rPr lang="en-US" sz="1200" kern="1200" dirty="0" smtClean="0">
                          <a:solidFill>
                            <a:srgbClr val="000000"/>
                          </a:solidFill>
                          <a:latin typeface="Consolas"/>
                          <a:ea typeface="+mn-ea"/>
                          <a:cs typeface="+mn-cs"/>
                        </a:rPr>
                        <a:t>);</a:t>
                      </a:r>
                    </a:p>
                    <a:p>
                      <a:pPr lvl="1"/>
                      <a:r>
                        <a:rPr lang="en-US" sz="1200" kern="1200" dirty="0" smtClean="0">
                          <a:solidFill>
                            <a:srgbClr val="000000"/>
                          </a:solidFill>
                          <a:latin typeface="Consolas"/>
                          <a:ea typeface="+mn-ea"/>
                          <a:cs typeface="+mn-cs"/>
                        </a:rPr>
                        <a:t>repository = </a:t>
                      </a:r>
                      <a:r>
                        <a:rPr lang="en-US" sz="1200" kern="1200" dirty="0" err="1" smtClean="0">
                          <a:solidFill>
                            <a:srgbClr val="000000"/>
                          </a:solidFill>
                          <a:latin typeface="Consolas"/>
                          <a:ea typeface="+mn-ea"/>
                          <a:cs typeface="+mn-cs"/>
                        </a:rPr>
                        <a:t>unitOfWork.CreateRepository</a:t>
                      </a:r>
                      <a:r>
                        <a:rPr lang="en-US" sz="1200" kern="1200" dirty="0" smtClean="0">
                          <a:solidFill>
                            <a:srgbClr val="000000"/>
                          </a:solidFill>
                          <a:latin typeface="Consolas"/>
                          <a:ea typeface="+mn-ea"/>
                          <a:cs typeface="+mn-cs"/>
                        </a:rPr>
                        <a:t>&lt;</a:t>
                      </a:r>
                      <a:r>
                        <a:rPr lang="en-US" sz="1200" dirty="0" err="1" smtClean="0">
                          <a:solidFill>
                            <a:schemeClr val="accent5">
                              <a:lumMod val="75000"/>
                            </a:schemeClr>
                          </a:solidFill>
                          <a:latin typeface="Consolas"/>
                        </a:rPr>
                        <a:t>ApplicationArea</a:t>
                      </a:r>
                      <a:r>
                        <a:rPr lang="en-US" sz="1200" kern="1200" dirty="0" smtClean="0">
                          <a:solidFill>
                            <a:srgbClr val="000000"/>
                          </a:solidFill>
                          <a:latin typeface="Consolas"/>
                          <a:ea typeface="+mn-ea"/>
                          <a:cs typeface="+mn-cs"/>
                        </a:rPr>
                        <a:t>&gt;("Connect", "</a:t>
                      </a:r>
                      <a:r>
                        <a:rPr lang="en-US" sz="1200" kern="1200" dirty="0" err="1" smtClean="0">
                          <a:solidFill>
                            <a:srgbClr val="000000"/>
                          </a:solidFill>
                          <a:latin typeface="Consolas"/>
                          <a:ea typeface="+mn-ea"/>
                          <a:cs typeface="+mn-cs"/>
                        </a:rPr>
                        <a:t>ApplicationArea</a:t>
                      </a:r>
                      <a:r>
                        <a:rPr lang="en-US" sz="1200" kern="1200" dirty="0" smtClean="0">
                          <a:solidFill>
                            <a:srgbClr val="000000"/>
                          </a:solidFill>
                          <a:latin typeface="Consola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rgbClr val="000000"/>
                          </a:solidFill>
                          <a:latin typeface="+mn-lt"/>
                          <a:ea typeface="+mn-ea"/>
                          <a:cs typeface="+mn-cs"/>
                        </a:rPr>
                        <a:t>Note – In the above example “Connect” is the schema and “</a:t>
                      </a:r>
                      <a:r>
                        <a:rPr lang="en-US" sz="1400" b="0" kern="1200" baseline="0" dirty="0" err="1" smtClean="0">
                          <a:solidFill>
                            <a:srgbClr val="000000"/>
                          </a:solidFill>
                          <a:latin typeface="+mn-lt"/>
                          <a:ea typeface="+mn-ea"/>
                          <a:cs typeface="+mn-cs"/>
                        </a:rPr>
                        <a:t>ApplicationArea</a:t>
                      </a:r>
                      <a:r>
                        <a:rPr lang="en-US" sz="1400" b="0" kern="1200" baseline="0" dirty="0" smtClean="0">
                          <a:solidFill>
                            <a:srgbClr val="000000"/>
                          </a:solidFill>
                          <a:latin typeface="+mn-lt"/>
                          <a:ea typeface="+mn-ea"/>
                          <a:cs typeface="+mn-cs"/>
                        </a:rPr>
                        <a:t>” is the table name</a:t>
                      </a:r>
                      <a:endParaRPr lang="en-US" sz="1400" b="0" kern="1200" baseline="0" dirty="0" smtClean="0">
                        <a:solidFill>
                          <a:schemeClr val="tx1"/>
                        </a:solidFill>
                        <a:latin typeface="+mn-lt"/>
                        <a:ea typeface="+mn-ea"/>
                        <a:cs typeface="+mn-cs"/>
                      </a:endParaRPr>
                    </a:p>
                  </a:txBody>
                  <a:tcPr>
                    <a:noFill/>
                  </a:tcPr>
                </a:tc>
              </a:tr>
              <a:tr h="370840">
                <a:tc>
                  <a:txBody>
                    <a:bodyPr/>
                    <a:lstStyle/>
                    <a:p>
                      <a:r>
                        <a:rPr lang="en-US" sz="1600" b="0" kern="1200" baseline="0" dirty="0" smtClean="0">
                          <a:solidFill>
                            <a:schemeClr val="tx1"/>
                          </a:solidFill>
                          <a:latin typeface="+mn-lt"/>
                          <a:ea typeface="+mn-ea"/>
                          <a:cs typeface="+mn-cs"/>
                        </a:rPr>
                        <a:t>Using the repository to call the respective methods to fetch the records.</a:t>
                      </a:r>
                    </a:p>
                  </a:txBody>
                  <a:tcPr>
                    <a:noFill/>
                  </a:tcPr>
                </a:tc>
              </a:tr>
              <a:tr h="370840">
                <a:tc>
                  <a:txBody>
                    <a:bodyPr/>
                    <a:lstStyle/>
                    <a:p>
                      <a:r>
                        <a:rPr lang="en-US" sz="1600" b="0" kern="1200" baseline="0" dirty="0" err="1" smtClean="0">
                          <a:solidFill>
                            <a:schemeClr val="tx1"/>
                          </a:solidFill>
                          <a:latin typeface="+mn-lt"/>
                          <a:ea typeface="+mn-ea"/>
                          <a:cs typeface="+mn-cs"/>
                        </a:rPr>
                        <a:t>IRepository</a:t>
                      </a:r>
                      <a:r>
                        <a:rPr lang="en-US" sz="1600" b="0" kern="1200" baseline="0" dirty="0" smtClean="0">
                          <a:solidFill>
                            <a:schemeClr val="tx1"/>
                          </a:solidFill>
                          <a:latin typeface="+mn-lt"/>
                          <a:ea typeface="+mn-ea"/>
                          <a:cs typeface="+mn-cs"/>
                        </a:rPr>
                        <a:t> – Can be used if you want to fetch any rows from a table directly without using SPs</a:t>
                      </a:r>
                    </a:p>
                  </a:txBody>
                  <a:tcPr>
                    <a:noFill/>
                  </a:tcPr>
                </a:tc>
              </a:tr>
            </a:tbl>
          </a:graphicData>
        </a:graphic>
      </p:graphicFrame>
    </p:spTree>
    <p:extLst>
      <p:ext uri="{BB962C8B-B14F-4D97-AF65-F5344CB8AC3E}">
        <p14:creationId xmlns:p14="http://schemas.microsoft.com/office/powerpoint/2010/main" val="3771665271"/>
      </p:ext>
    </p:extLst>
  </p:cSld>
  <p:clrMapOvr>
    <a:masterClrMapping/>
  </p:clrMapOvr>
  <p:timing>
    <p:tnLst>
      <p:par>
        <p:cTn id="1" dur="indefinite" restart="never" nodeType="tmRoot"/>
      </p:par>
    </p:tnLst>
  </p:timing>
</p:sld>
</file>

<file path=ppt/theme/theme1.xml><?xml version="1.0" encoding="utf-8"?>
<a:theme xmlns:a="http://schemas.openxmlformats.org/drawingml/2006/main" name="LogixHealth-2019">
  <a:themeElements>
    <a:clrScheme name="Custom 7">
      <a:dk1>
        <a:srgbClr val="4D4F53"/>
      </a:dk1>
      <a:lt1>
        <a:srgbClr val="FFFFFF"/>
      </a:lt1>
      <a:dk2>
        <a:srgbClr val="DFDF00"/>
      </a:dk2>
      <a:lt2>
        <a:srgbClr val="FFFFFF"/>
      </a:lt2>
      <a:accent1>
        <a:srgbClr val="00ADD0"/>
      </a:accent1>
      <a:accent2>
        <a:srgbClr val="9B1889"/>
      </a:accent2>
      <a:accent3>
        <a:srgbClr val="DFDF00"/>
      </a:accent3>
      <a:accent4>
        <a:srgbClr val="DF8300"/>
      </a:accent4>
      <a:accent5>
        <a:srgbClr val="0039A6"/>
      </a:accent5>
      <a:accent6>
        <a:srgbClr val="FFFFFF"/>
      </a:accent6>
      <a:hlink>
        <a:srgbClr val="404040"/>
      </a:hlink>
      <a:folHlink>
        <a:srgbClr val="40404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TITLE SLIDE">
  <a:themeElements>
    <a:clrScheme name="Custom 1">
      <a:dk1>
        <a:srgbClr val="4D4F53"/>
      </a:dk1>
      <a:lt1>
        <a:srgbClr val="FFFFFF"/>
      </a:lt1>
      <a:dk2>
        <a:srgbClr val="DFDF00"/>
      </a:dk2>
      <a:lt2>
        <a:srgbClr val="FFFFFF"/>
      </a:lt2>
      <a:accent1>
        <a:srgbClr val="00ADD0"/>
      </a:accent1>
      <a:accent2>
        <a:srgbClr val="9B1889"/>
      </a:accent2>
      <a:accent3>
        <a:srgbClr val="DFDF00"/>
      </a:accent3>
      <a:accent4>
        <a:srgbClr val="DF8300"/>
      </a:accent4>
      <a:accent5>
        <a:srgbClr val="0039A6"/>
      </a:accent5>
      <a:accent6>
        <a:srgbClr val="FFFFFF"/>
      </a:accent6>
      <a:hlink>
        <a:srgbClr val="0039A6"/>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PAGE SEPARATOR">
  <a:themeElements>
    <a:clrScheme name="Custom 8">
      <a:dk1>
        <a:srgbClr val="262626"/>
      </a:dk1>
      <a:lt1>
        <a:srgbClr val="FFFFFF"/>
      </a:lt1>
      <a:dk2>
        <a:srgbClr val="DFDF00"/>
      </a:dk2>
      <a:lt2>
        <a:srgbClr val="FFFFFF"/>
      </a:lt2>
      <a:accent1>
        <a:srgbClr val="00ADD0"/>
      </a:accent1>
      <a:accent2>
        <a:srgbClr val="9B1889"/>
      </a:accent2>
      <a:accent3>
        <a:srgbClr val="DFDF00"/>
      </a:accent3>
      <a:accent4>
        <a:srgbClr val="DF8300"/>
      </a:accent4>
      <a:accent5>
        <a:srgbClr val="0039A6"/>
      </a:accent5>
      <a:accent6>
        <a:srgbClr val="FFFFFF"/>
      </a:accent6>
      <a:hlink>
        <a:srgbClr val="404040"/>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TITLE SLIDE">
  <a:themeElements>
    <a:clrScheme name="Custom 1">
      <a:dk1>
        <a:srgbClr val="4D4F53"/>
      </a:dk1>
      <a:lt1>
        <a:srgbClr val="FFFFFF"/>
      </a:lt1>
      <a:dk2>
        <a:srgbClr val="DFDF00"/>
      </a:dk2>
      <a:lt2>
        <a:srgbClr val="FFFFFF"/>
      </a:lt2>
      <a:accent1>
        <a:srgbClr val="00ADD0"/>
      </a:accent1>
      <a:accent2>
        <a:srgbClr val="9B1889"/>
      </a:accent2>
      <a:accent3>
        <a:srgbClr val="DFDF00"/>
      </a:accent3>
      <a:accent4>
        <a:srgbClr val="DF8300"/>
      </a:accent4>
      <a:accent5>
        <a:srgbClr val="0039A6"/>
      </a:accent5>
      <a:accent6>
        <a:srgbClr val="FFFFFF"/>
      </a:accent6>
      <a:hlink>
        <a:srgbClr val="0039A6"/>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PAGE SEPARATOR">
  <a:themeElements>
    <a:clrScheme name="Custom 8">
      <a:dk1>
        <a:srgbClr val="262626"/>
      </a:dk1>
      <a:lt1>
        <a:srgbClr val="FFFFFF"/>
      </a:lt1>
      <a:dk2>
        <a:srgbClr val="DFDF00"/>
      </a:dk2>
      <a:lt2>
        <a:srgbClr val="FFFFFF"/>
      </a:lt2>
      <a:accent1>
        <a:srgbClr val="00ADD0"/>
      </a:accent1>
      <a:accent2>
        <a:srgbClr val="9B1889"/>
      </a:accent2>
      <a:accent3>
        <a:srgbClr val="DFDF00"/>
      </a:accent3>
      <a:accent4>
        <a:srgbClr val="DF8300"/>
      </a:accent4>
      <a:accent5>
        <a:srgbClr val="0039A6"/>
      </a:accent5>
      <a:accent6>
        <a:srgbClr val="FFFFFF"/>
      </a:accent6>
      <a:hlink>
        <a:srgbClr val="404040"/>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TITLE SLIDE">
  <a:themeElements>
    <a:clrScheme name="Custom 1">
      <a:dk1>
        <a:srgbClr val="4D4F53"/>
      </a:dk1>
      <a:lt1>
        <a:srgbClr val="FFFFFF"/>
      </a:lt1>
      <a:dk2>
        <a:srgbClr val="DFDF00"/>
      </a:dk2>
      <a:lt2>
        <a:srgbClr val="FFFFFF"/>
      </a:lt2>
      <a:accent1>
        <a:srgbClr val="00ADD0"/>
      </a:accent1>
      <a:accent2>
        <a:srgbClr val="9B1889"/>
      </a:accent2>
      <a:accent3>
        <a:srgbClr val="DFDF00"/>
      </a:accent3>
      <a:accent4>
        <a:srgbClr val="DF8300"/>
      </a:accent4>
      <a:accent5>
        <a:srgbClr val="0039A6"/>
      </a:accent5>
      <a:accent6>
        <a:srgbClr val="FFFFFF"/>
      </a:accent6>
      <a:hlink>
        <a:srgbClr val="0039A6"/>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3_PAGE SEPARATOR">
  <a:themeElements>
    <a:clrScheme name="Custom 8">
      <a:dk1>
        <a:srgbClr val="262626"/>
      </a:dk1>
      <a:lt1>
        <a:srgbClr val="FFFFFF"/>
      </a:lt1>
      <a:dk2>
        <a:srgbClr val="DFDF00"/>
      </a:dk2>
      <a:lt2>
        <a:srgbClr val="FFFFFF"/>
      </a:lt2>
      <a:accent1>
        <a:srgbClr val="00ADD0"/>
      </a:accent1>
      <a:accent2>
        <a:srgbClr val="9B1889"/>
      </a:accent2>
      <a:accent3>
        <a:srgbClr val="DFDF00"/>
      </a:accent3>
      <a:accent4>
        <a:srgbClr val="DF8300"/>
      </a:accent4>
      <a:accent5>
        <a:srgbClr val="0039A6"/>
      </a:accent5>
      <a:accent6>
        <a:srgbClr val="FFFFFF"/>
      </a:accent6>
      <a:hlink>
        <a:srgbClr val="404040"/>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LogixHealth-2019</Template>
  <TotalTime>5678</TotalTime>
  <Words>1174</Words>
  <Application>Microsoft Office PowerPoint</Application>
  <PresentationFormat>On-screen Show (4:3)</PresentationFormat>
  <Paragraphs>146</Paragraphs>
  <Slides>22</Slides>
  <Notes>0</Notes>
  <HiddenSlides>0</HiddenSlides>
  <MMClips>0</MMClips>
  <ScaleCrop>false</ScaleCrop>
  <HeadingPairs>
    <vt:vector size="4" baseType="variant">
      <vt:variant>
        <vt:lpstr>Theme</vt:lpstr>
      </vt:variant>
      <vt:variant>
        <vt:i4>7</vt:i4>
      </vt:variant>
      <vt:variant>
        <vt:lpstr>Slide Titles</vt:lpstr>
      </vt:variant>
      <vt:variant>
        <vt:i4>22</vt:i4>
      </vt:variant>
    </vt:vector>
  </HeadingPairs>
  <TitlesOfParts>
    <vt:vector size="29" baseType="lpstr">
      <vt:lpstr>LogixHealth-2019</vt:lpstr>
      <vt:lpstr>1_TITLE SLIDE</vt:lpstr>
      <vt:lpstr>1_PAGE SEPARATOR</vt:lpstr>
      <vt:lpstr>2_TITLE SLIDE</vt:lpstr>
      <vt:lpstr>2_PAGE SEPARATOR</vt:lpstr>
      <vt:lpstr>3_TITLE SLIDE</vt:lpstr>
      <vt:lpstr>3_PAGE SEPARATOR</vt:lpstr>
      <vt:lpstr>PowerPoint Presentation</vt:lpstr>
      <vt:lpstr>Terminology and Definitions</vt:lpstr>
      <vt:lpstr>PowerPoint Presentation</vt:lpstr>
      <vt:lpstr>Overview – LH Enterprise Application Blocks</vt:lpstr>
      <vt:lpstr>PowerPoint Presentation</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lpstr>How To – Consume LH Enterprise Data Access Library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Thiagarajan Venugopal</dc:creator>
  <cp:lastModifiedBy>Thiagarajan Venugopal</cp:lastModifiedBy>
  <cp:revision>344</cp:revision>
  <dcterms:created xsi:type="dcterms:W3CDTF">2019-02-04T08:34:52Z</dcterms:created>
  <dcterms:modified xsi:type="dcterms:W3CDTF">2019-02-13T10:48:42Z</dcterms:modified>
</cp:coreProperties>
</file>